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92" r:id="rId3"/>
    <p:sldId id="296" r:id="rId4"/>
    <p:sldId id="297" r:id="rId5"/>
    <p:sldId id="299" r:id="rId6"/>
    <p:sldId id="300" r:id="rId7"/>
    <p:sldId id="257" r:id="rId8"/>
    <p:sldId id="273" r:id="rId9"/>
    <p:sldId id="275" r:id="rId10"/>
    <p:sldId id="293" r:id="rId11"/>
    <p:sldId id="260" r:id="rId12"/>
    <p:sldId id="262" r:id="rId13"/>
    <p:sldId id="261" r:id="rId14"/>
    <p:sldId id="259" r:id="rId15"/>
    <p:sldId id="277" r:id="rId16"/>
    <p:sldId id="279" r:id="rId17"/>
    <p:sldId id="280" r:id="rId18"/>
    <p:sldId id="264" r:id="rId19"/>
    <p:sldId id="291" r:id="rId20"/>
    <p:sldId id="267" r:id="rId21"/>
    <p:sldId id="268" r:id="rId22"/>
    <p:sldId id="283" r:id="rId23"/>
    <p:sldId id="284" r:id="rId24"/>
    <p:sldId id="285" r:id="rId25"/>
    <p:sldId id="286" r:id="rId26"/>
    <p:sldId id="301" r:id="rId27"/>
    <p:sldId id="287" r:id="rId28"/>
    <p:sldId id="288" r:id="rId29"/>
    <p:sldId id="289" r:id="rId30"/>
    <p:sldId id="302" r:id="rId31"/>
    <p:sldId id="295" r:id="rId32"/>
    <p:sldId id="294" r:id="rId3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111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Meu%20Drive\Indicad_Educa&#231;&#227;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Meu%20Drive\Ind%20Sa&#250;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pt-BR" sz="2000" b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IDEB -  </a:t>
            </a:r>
            <a:r>
              <a:rPr lang="pt-BR" sz="2000" b="1" baseline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(9º ano) </a:t>
            </a:r>
            <a:r>
              <a:rPr lang="pt-BR" sz="2000" b="1" i="0" u="none" strike="noStrike" baseline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anos finais </a:t>
            </a:r>
            <a:r>
              <a:rPr lang="pt-BR" sz="2000" b="1" baseline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 ensino fundamental</a:t>
            </a:r>
            <a:endParaRPr lang="pt-BR" sz="2000" b="1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414770071549276"/>
          <c:y val="3.25203252032520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6267033958216526E-2"/>
          <c:y val="0.22921865603030533"/>
          <c:w val="0.90746582544689802"/>
          <c:h val="0.614206230428380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IDEB!$A$35</c:f>
              <c:strCache>
                <c:ptCount val="1"/>
                <c:pt idx="0">
                  <c:v>Observado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rgbClr val="FF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IDEB!$B$34:$D$34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IDEB!$B$35:$D$35</c:f>
              <c:numCache>
                <c:formatCode>0.0</c:formatCode>
                <c:ptCount val="3"/>
                <c:pt idx="0">
                  <c:v>3.8</c:v>
                </c:pt>
                <c:pt idx="1">
                  <c:v>3.9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7E-4916-9E36-F5CE43D3E24F}"/>
            </c:ext>
          </c:extLst>
        </c:ser>
        <c:ser>
          <c:idx val="1"/>
          <c:order val="1"/>
          <c:tx>
            <c:strRef>
              <c:f>IDEB!$A$36</c:f>
              <c:strCache>
                <c:ptCount val="1"/>
                <c:pt idx="0">
                  <c:v>Meta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accent5">
                        <a:lumMod val="7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IDEB!$B$34:$D$34</c:f>
              <c:numCache>
                <c:formatCode>General</c:formatCode>
                <c:ptCount val="3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</c:numCache>
            </c:numRef>
          </c:cat>
          <c:val>
            <c:numRef>
              <c:f>IDEB!$B$36:$D$36</c:f>
              <c:numCache>
                <c:formatCode>0.0</c:formatCode>
                <c:ptCount val="3"/>
                <c:pt idx="0">
                  <c:v>4</c:v>
                </c:pt>
                <c:pt idx="1">
                  <c:v>4.2</c:v>
                </c:pt>
                <c:pt idx="2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7E-4916-9E36-F5CE43D3E2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1484176"/>
        <c:axId val="1801481680"/>
      </c:barChart>
      <c:catAx>
        <c:axId val="180148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481680"/>
        <c:crosses val="autoZero"/>
        <c:auto val="1"/>
        <c:lblAlgn val="ctr"/>
        <c:lblOffset val="100"/>
        <c:noMultiLvlLbl val="0"/>
      </c:catAx>
      <c:valAx>
        <c:axId val="18014816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0148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pt-BR"/>
          </a:p>
        </c:txPr>
      </c:legendEntry>
      <c:layout>
        <c:manualLayout>
          <c:xMode val="edge"/>
          <c:yMode val="edge"/>
          <c:x val="0.27170123458504608"/>
          <c:y val="0.23181466834654305"/>
          <c:w val="0.51217301307368124"/>
          <c:h val="0.118996223033096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2000" dirty="0"/>
              <a:t>CASOS DE SÍFILIS NOTIFICADOS EM CRIANÇAS  MENORES DE 1 ANO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Sífilis!$J$15</c:f>
              <c:strCache>
                <c:ptCount val="1"/>
                <c:pt idx="0">
                  <c:v>CASOS NOTIFICADOS EM CRIANÇAS &lt; 1 ANO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Sífilis!$I$16:$I$22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Sífilis!$J$16:$J$22</c:f>
              <c:numCache>
                <c:formatCode>General</c:formatCode>
                <c:ptCount val="7"/>
                <c:pt idx="0">
                  <c:v>318</c:v>
                </c:pt>
                <c:pt idx="1">
                  <c:v>85</c:v>
                </c:pt>
                <c:pt idx="2">
                  <c:v>393</c:v>
                </c:pt>
                <c:pt idx="3">
                  <c:v>384</c:v>
                </c:pt>
                <c:pt idx="4">
                  <c:v>344</c:v>
                </c:pt>
                <c:pt idx="5">
                  <c:v>352</c:v>
                </c:pt>
                <c:pt idx="6">
                  <c:v>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E2-4D83-B0A3-1ED63E654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475648"/>
        <c:axId val="142477184"/>
      </c:barChart>
      <c:catAx>
        <c:axId val="14247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42477184"/>
        <c:crosses val="autoZero"/>
        <c:auto val="1"/>
        <c:lblAlgn val="ctr"/>
        <c:lblOffset val="100"/>
        <c:noMultiLvlLbl val="0"/>
      </c:catAx>
      <c:valAx>
        <c:axId val="14247718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247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FA484-D503-4F7C-BB49-9F28BB2A4F6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55B8FD6-EECE-479A-BDC0-589E45ED012C}">
      <dgm:prSet phldrT="[Texto]" custT="1"/>
      <dgm:spPr/>
      <dgm:t>
        <a:bodyPr/>
        <a:lstStyle/>
        <a:p>
          <a:r>
            <a:rPr lang="pt-BR" sz="4000" b="1" dirty="0"/>
            <a:t>SEPLAG</a:t>
          </a:r>
        </a:p>
      </dgm:t>
    </dgm:pt>
    <dgm:pt modelId="{FE66D8FE-10DE-4D02-AFC2-F1F57A10A576}" type="parTrans" cxnId="{4B3C3C36-409B-486A-B93D-B887B2958FE6}">
      <dgm:prSet/>
      <dgm:spPr/>
      <dgm:t>
        <a:bodyPr/>
        <a:lstStyle/>
        <a:p>
          <a:endParaRPr lang="pt-BR"/>
        </a:p>
      </dgm:t>
    </dgm:pt>
    <dgm:pt modelId="{7FD803D8-4F3F-4EF0-BECD-B40B974CC1FC}" type="sibTrans" cxnId="{4B3C3C36-409B-486A-B93D-B887B2958FE6}">
      <dgm:prSet/>
      <dgm:spPr/>
      <dgm:t>
        <a:bodyPr/>
        <a:lstStyle/>
        <a:p>
          <a:endParaRPr lang="pt-BR"/>
        </a:p>
      </dgm:t>
    </dgm:pt>
    <dgm:pt modelId="{C44C9651-4554-4EC1-A695-9D402296BA32}">
      <dgm:prSet phldrT="[Texto]" custT="1"/>
      <dgm:spPr/>
      <dgm:t>
        <a:bodyPr/>
        <a:lstStyle/>
        <a:p>
          <a:r>
            <a:rPr lang="pt-BR" sz="2000" b="1" dirty="0">
              <a:solidFill>
                <a:schemeClr val="bg1"/>
              </a:solidFill>
            </a:rPr>
            <a:t>Diretoria Executiva do Sistema Estadual de Planejamento</a:t>
          </a:r>
        </a:p>
      </dgm:t>
    </dgm:pt>
    <dgm:pt modelId="{59A6F4D3-D83C-425B-BC5F-5A2E2C5F7171}" type="parTrans" cxnId="{EF107FB8-6C63-4475-AE97-27E212BA7C4D}">
      <dgm:prSet/>
      <dgm:spPr/>
      <dgm:t>
        <a:bodyPr/>
        <a:lstStyle/>
        <a:p>
          <a:endParaRPr lang="pt-BR"/>
        </a:p>
      </dgm:t>
    </dgm:pt>
    <dgm:pt modelId="{8952785E-6F4A-4B74-9644-6229EA410A1D}" type="sibTrans" cxnId="{EF107FB8-6C63-4475-AE97-27E212BA7C4D}">
      <dgm:prSet/>
      <dgm:spPr/>
      <dgm:t>
        <a:bodyPr/>
        <a:lstStyle/>
        <a:p>
          <a:endParaRPr lang="pt-BR"/>
        </a:p>
      </dgm:t>
    </dgm:pt>
    <dgm:pt modelId="{E827F3F7-31B2-45A1-90C8-BE6808750571}">
      <dgm:prSet phldrT="[Texto]"/>
      <dgm:spPr/>
      <dgm:t>
        <a:bodyPr/>
        <a:lstStyle/>
        <a:p>
          <a:r>
            <a:rPr lang="pt-BR" b="1" dirty="0"/>
            <a:t>Diretoria Executiva de Programação Orçamentária Estadual</a:t>
          </a:r>
        </a:p>
      </dgm:t>
    </dgm:pt>
    <dgm:pt modelId="{224775CF-AE93-4218-9F1B-EC2163865357}" type="parTrans" cxnId="{E92899DB-2FE1-480D-9109-166B90FE57DA}">
      <dgm:prSet/>
      <dgm:spPr/>
      <dgm:t>
        <a:bodyPr/>
        <a:lstStyle/>
        <a:p>
          <a:endParaRPr lang="pt-BR"/>
        </a:p>
      </dgm:t>
    </dgm:pt>
    <dgm:pt modelId="{28CBE7D0-FD17-4BA9-ACC7-DDC5C154D122}" type="sibTrans" cxnId="{E92899DB-2FE1-480D-9109-166B90FE57DA}">
      <dgm:prSet/>
      <dgm:spPr/>
      <dgm:t>
        <a:bodyPr/>
        <a:lstStyle/>
        <a:p>
          <a:endParaRPr lang="pt-BR"/>
        </a:p>
      </dgm:t>
    </dgm:pt>
    <dgm:pt modelId="{97020B9C-05A8-4287-9FC7-E47D298766AD}">
      <dgm:prSet phldrT="[Texto]"/>
      <dgm:spPr/>
      <dgm:t>
        <a:bodyPr/>
        <a:lstStyle/>
        <a:p>
          <a:r>
            <a:rPr lang="pt-BR" b="1" dirty="0"/>
            <a:t>Diretoria Executiva de Gestão Estratégica e Captação de Recursos</a:t>
          </a:r>
          <a:endParaRPr lang="pt-BR" dirty="0"/>
        </a:p>
      </dgm:t>
    </dgm:pt>
    <dgm:pt modelId="{9B551352-42DA-4798-82E5-CA351012EEBD}" type="parTrans" cxnId="{4C688141-FF59-49B3-8432-82C84ABA5367}">
      <dgm:prSet/>
      <dgm:spPr/>
      <dgm:t>
        <a:bodyPr/>
        <a:lstStyle/>
        <a:p>
          <a:endParaRPr lang="pt-BR"/>
        </a:p>
      </dgm:t>
    </dgm:pt>
    <dgm:pt modelId="{C7568E10-9206-4476-B9E6-93B7B2C328AC}" type="sibTrans" cxnId="{4C688141-FF59-49B3-8432-82C84ABA5367}">
      <dgm:prSet/>
      <dgm:spPr/>
      <dgm:t>
        <a:bodyPr/>
        <a:lstStyle/>
        <a:p>
          <a:endParaRPr lang="pt-BR"/>
        </a:p>
      </dgm:t>
    </dgm:pt>
    <dgm:pt modelId="{E4E50318-D184-45E1-B910-72353FC1DC65}">
      <dgm:prSet phldrT="[Texto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t-BR" b="1" dirty="0"/>
            <a:t>GEDMR</a:t>
          </a:r>
          <a:endParaRPr lang="pt-BR" b="1" dirty="0">
            <a:solidFill>
              <a:srgbClr val="FF0000"/>
            </a:solidFill>
          </a:endParaRPr>
        </a:p>
      </dgm:t>
    </dgm:pt>
    <dgm:pt modelId="{CC0BAF90-5D2D-4539-BD18-7D87560EB89D}" type="parTrans" cxnId="{B44A5B8A-267D-4ADA-98CC-1F34F9591853}">
      <dgm:prSet/>
      <dgm:spPr/>
      <dgm:t>
        <a:bodyPr/>
        <a:lstStyle/>
        <a:p>
          <a:endParaRPr lang="pt-BR"/>
        </a:p>
      </dgm:t>
    </dgm:pt>
    <dgm:pt modelId="{C407B8C0-78E0-49D0-8EAC-8F4A1C8A7882}" type="sibTrans" cxnId="{B44A5B8A-267D-4ADA-98CC-1F34F9591853}">
      <dgm:prSet/>
      <dgm:spPr/>
      <dgm:t>
        <a:bodyPr/>
        <a:lstStyle/>
        <a:p>
          <a:endParaRPr lang="pt-BR"/>
        </a:p>
      </dgm:t>
    </dgm:pt>
    <dgm:pt modelId="{E61FA829-17C9-4C49-9E3A-788F719133D4}" type="pres">
      <dgm:prSet presAssocID="{9F0FA484-D503-4F7C-BB49-9F28BB2A4F6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AF32655-A89D-42F7-8542-79C7027A1425}" type="pres">
      <dgm:prSet presAssocID="{655B8FD6-EECE-479A-BDC0-589E45ED012C}" presName="hierRoot1" presStyleCnt="0">
        <dgm:presLayoutVars>
          <dgm:hierBranch val="init"/>
        </dgm:presLayoutVars>
      </dgm:prSet>
      <dgm:spPr/>
    </dgm:pt>
    <dgm:pt modelId="{E6F80375-E740-4A1E-B825-174700616645}" type="pres">
      <dgm:prSet presAssocID="{655B8FD6-EECE-479A-BDC0-589E45ED012C}" presName="rootComposite1" presStyleCnt="0"/>
      <dgm:spPr/>
    </dgm:pt>
    <dgm:pt modelId="{F17DB563-560A-49FC-822A-5C7DE404965F}" type="pres">
      <dgm:prSet presAssocID="{655B8FD6-EECE-479A-BDC0-589E45ED012C}" presName="rootText1" presStyleLbl="node0" presStyleIdx="0" presStyleCnt="1">
        <dgm:presLayoutVars>
          <dgm:chPref val="3"/>
        </dgm:presLayoutVars>
      </dgm:prSet>
      <dgm:spPr/>
    </dgm:pt>
    <dgm:pt modelId="{5A97B68A-1247-458D-9549-705CD33EF92D}" type="pres">
      <dgm:prSet presAssocID="{655B8FD6-EECE-479A-BDC0-589E45ED012C}" presName="rootConnector1" presStyleLbl="node1" presStyleIdx="0" presStyleCnt="0"/>
      <dgm:spPr/>
    </dgm:pt>
    <dgm:pt modelId="{F81EDF36-52B0-4232-9E7B-3D99FCEC7C54}" type="pres">
      <dgm:prSet presAssocID="{655B8FD6-EECE-479A-BDC0-589E45ED012C}" presName="hierChild2" presStyleCnt="0"/>
      <dgm:spPr/>
    </dgm:pt>
    <dgm:pt modelId="{F4E0D6FE-A186-45E7-8E23-14963905910A}" type="pres">
      <dgm:prSet presAssocID="{59A6F4D3-D83C-425B-BC5F-5A2E2C5F7171}" presName="Name37" presStyleLbl="parChTrans1D2" presStyleIdx="0" presStyleCnt="3"/>
      <dgm:spPr/>
    </dgm:pt>
    <dgm:pt modelId="{27197620-0C06-4720-8AB8-0B1B673DA830}" type="pres">
      <dgm:prSet presAssocID="{C44C9651-4554-4EC1-A695-9D402296BA32}" presName="hierRoot2" presStyleCnt="0">
        <dgm:presLayoutVars>
          <dgm:hierBranch val="init"/>
        </dgm:presLayoutVars>
      </dgm:prSet>
      <dgm:spPr/>
    </dgm:pt>
    <dgm:pt modelId="{DC6BD779-E9E9-45DE-9244-20CD262A24C4}" type="pres">
      <dgm:prSet presAssocID="{C44C9651-4554-4EC1-A695-9D402296BA32}" presName="rootComposite" presStyleCnt="0"/>
      <dgm:spPr/>
    </dgm:pt>
    <dgm:pt modelId="{7E65458C-5694-4783-B693-A0358ABADA76}" type="pres">
      <dgm:prSet presAssocID="{C44C9651-4554-4EC1-A695-9D402296BA32}" presName="rootText" presStyleLbl="node2" presStyleIdx="0" presStyleCnt="3">
        <dgm:presLayoutVars>
          <dgm:chPref val="3"/>
        </dgm:presLayoutVars>
      </dgm:prSet>
      <dgm:spPr/>
    </dgm:pt>
    <dgm:pt modelId="{5E22E9CE-4B4C-4591-8875-BB9526A319E1}" type="pres">
      <dgm:prSet presAssocID="{C44C9651-4554-4EC1-A695-9D402296BA32}" presName="rootConnector" presStyleLbl="node2" presStyleIdx="0" presStyleCnt="3"/>
      <dgm:spPr/>
    </dgm:pt>
    <dgm:pt modelId="{9F625DFE-FD4A-424C-9EB4-6DB173BD7167}" type="pres">
      <dgm:prSet presAssocID="{C44C9651-4554-4EC1-A695-9D402296BA32}" presName="hierChild4" presStyleCnt="0"/>
      <dgm:spPr/>
    </dgm:pt>
    <dgm:pt modelId="{3A752D86-6D34-425B-81A5-B3318F5E6D27}" type="pres">
      <dgm:prSet presAssocID="{CC0BAF90-5D2D-4539-BD18-7D87560EB89D}" presName="Name37" presStyleLbl="parChTrans1D3" presStyleIdx="0" presStyleCnt="1"/>
      <dgm:spPr/>
    </dgm:pt>
    <dgm:pt modelId="{2B9AFB48-537E-40A5-8B84-303A691D4FD8}" type="pres">
      <dgm:prSet presAssocID="{E4E50318-D184-45E1-B910-72353FC1DC65}" presName="hierRoot2" presStyleCnt="0">
        <dgm:presLayoutVars>
          <dgm:hierBranch val="init"/>
        </dgm:presLayoutVars>
      </dgm:prSet>
      <dgm:spPr/>
    </dgm:pt>
    <dgm:pt modelId="{814DDE1A-5149-4B1A-A934-27D97D5BD2A7}" type="pres">
      <dgm:prSet presAssocID="{E4E50318-D184-45E1-B910-72353FC1DC65}" presName="rootComposite" presStyleCnt="0"/>
      <dgm:spPr/>
    </dgm:pt>
    <dgm:pt modelId="{27C8BA5A-A7C4-407F-BB54-028F47F87D26}" type="pres">
      <dgm:prSet presAssocID="{E4E50318-D184-45E1-B910-72353FC1DC65}" presName="rootText" presStyleLbl="node3" presStyleIdx="0" presStyleCnt="1" custLinFactNeighborX="47704" custLinFactNeighborY="3198">
        <dgm:presLayoutVars>
          <dgm:chPref val="3"/>
        </dgm:presLayoutVars>
      </dgm:prSet>
      <dgm:spPr/>
    </dgm:pt>
    <dgm:pt modelId="{85FE1EB8-4C77-4C33-92E5-59B6F7C10C8D}" type="pres">
      <dgm:prSet presAssocID="{E4E50318-D184-45E1-B910-72353FC1DC65}" presName="rootConnector" presStyleLbl="node3" presStyleIdx="0" presStyleCnt="1"/>
      <dgm:spPr/>
    </dgm:pt>
    <dgm:pt modelId="{41550F2F-5BE5-43F8-A5AB-422FF8C1AE0A}" type="pres">
      <dgm:prSet presAssocID="{E4E50318-D184-45E1-B910-72353FC1DC65}" presName="hierChild4" presStyleCnt="0"/>
      <dgm:spPr/>
    </dgm:pt>
    <dgm:pt modelId="{28C0A966-E621-44A7-87EF-CEA36AB61E48}" type="pres">
      <dgm:prSet presAssocID="{E4E50318-D184-45E1-B910-72353FC1DC65}" presName="hierChild5" presStyleCnt="0"/>
      <dgm:spPr/>
    </dgm:pt>
    <dgm:pt modelId="{C91FAB63-B346-4F84-8433-A04EBD7A3753}" type="pres">
      <dgm:prSet presAssocID="{C44C9651-4554-4EC1-A695-9D402296BA32}" presName="hierChild5" presStyleCnt="0"/>
      <dgm:spPr/>
    </dgm:pt>
    <dgm:pt modelId="{BAE4E942-393F-4506-B4BD-DB5B2C32F373}" type="pres">
      <dgm:prSet presAssocID="{224775CF-AE93-4218-9F1B-EC2163865357}" presName="Name37" presStyleLbl="parChTrans1D2" presStyleIdx="1" presStyleCnt="3"/>
      <dgm:spPr/>
    </dgm:pt>
    <dgm:pt modelId="{72F7B0E1-E493-4777-8657-7791A0FEAA3D}" type="pres">
      <dgm:prSet presAssocID="{E827F3F7-31B2-45A1-90C8-BE6808750571}" presName="hierRoot2" presStyleCnt="0">
        <dgm:presLayoutVars>
          <dgm:hierBranch val="init"/>
        </dgm:presLayoutVars>
      </dgm:prSet>
      <dgm:spPr/>
    </dgm:pt>
    <dgm:pt modelId="{DA1FEFCC-5E84-4F7A-9A58-CAFC885F6C32}" type="pres">
      <dgm:prSet presAssocID="{E827F3F7-31B2-45A1-90C8-BE6808750571}" presName="rootComposite" presStyleCnt="0"/>
      <dgm:spPr/>
    </dgm:pt>
    <dgm:pt modelId="{C816B038-508B-4BCF-90BD-4F8CFA076404}" type="pres">
      <dgm:prSet presAssocID="{E827F3F7-31B2-45A1-90C8-BE6808750571}" presName="rootText" presStyleLbl="node2" presStyleIdx="1" presStyleCnt="3">
        <dgm:presLayoutVars>
          <dgm:chPref val="3"/>
        </dgm:presLayoutVars>
      </dgm:prSet>
      <dgm:spPr/>
    </dgm:pt>
    <dgm:pt modelId="{3CD9DFED-F3A9-4123-B582-B95185ADC7BF}" type="pres">
      <dgm:prSet presAssocID="{E827F3F7-31B2-45A1-90C8-BE6808750571}" presName="rootConnector" presStyleLbl="node2" presStyleIdx="1" presStyleCnt="3"/>
      <dgm:spPr/>
    </dgm:pt>
    <dgm:pt modelId="{3F16F13E-1E72-4B5B-B702-87DB4D009491}" type="pres">
      <dgm:prSet presAssocID="{E827F3F7-31B2-45A1-90C8-BE6808750571}" presName="hierChild4" presStyleCnt="0"/>
      <dgm:spPr/>
    </dgm:pt>
    <dgm:pt modelId="{C2CEFE58-C41E-4FA9-B799-3512DD25DFE0}" type="pres">
      <dgm:prSet presAssocID="{E827F3F7-31B2-45A1-90C8-BE6808750571}" presName="hierChild5" presStyleCnt="0"/>
      <dgm:spPr/>
    </dgm:pt>
    <dgm:pt modelId="{25888639-7D07-4594-A690-929766DDE711}" type="pres">
      <dgm:prSet presAssocID="{9B551352-42DA-4798-82E5-CA351012EEBD}" presName="Name37" presStyleLbl="parChTrans1D2" presStyleIdx="2" presStyleCnt="3"/>
      <dgm:spPr/>
    </dgm:pt>
    <dgm:pt modelId="{26F2C680-5336-4DBD-BED7-5BDEE1E2EF72}" type="pres">
      <dgm:prSet presAssocID="{97020B9C-05A8-4287-9FC7-E47D298766AD}" presName="hierRoot2" presStyleCnt="0">
        <dgm:presLayoutVars>
          <dgm:hierBranch val="init"/>
        </dgm:presLayoutVars>
      </dgm:prSet>
      <dgm:spPr/>
    </dgm:pt>
    <dgm:pt modelId="{1732CEAE-E8B7-4C2C-BBA3-2954E78E21EC}" type="pres">
      <dgm:prSet presAssocID="{97020B9C-05A8-4287-9FC7-E47D298766AD}" presName="rootComposite" presStyleCnt="0"/>
      <dgm:spPr/>
    </dgm:pt>
    <dgm:pt modelId="{A96FEF5A-9DF1-4C51-85A0-768D41FFAAEC}" type="pres">
      <dgm:prSet presAssocID="{97020B9C-05A8-4287-9FC7-E47D298766AD}" presName="rootText" presStyleLbl="node2" presStyleIdx="2" presStyleCnt="3">
        <dgm:presLayoutVars>
          <dgm:chPref val="3"/>
        </dgm:presLayoutVars>
      </dgm:prSet>
      <dgm:spPr/>
    </dgm:pt>
    <dgm:pt modelId="{150D804D-8D4E-43B4-B5DD-BB25B5D32ACB}" type="pres">
      <dgm:prSet presAssocID="{97020B9C-05A8-4287-9FC7-E47D298766AD}" presName="rootConnector" presStyleLbl="node2" presStyleIdx="2" presStyleCnt="3"/>
      <dgm:spPr/>
    </dgm:pt>
    <dgm:pt modelId="{1D8BBD6E-8D03-4619-8664-5266D2D1C3CD}" type="pres">
      <dgm:prSet presAssocID="{97020B9C-05A8-4287-9FC7-E47D298766AD}" presName="hierChild4" presStyleCnt="0"/>
      <dgm:spPr/>
    </dgm:pt>
    <dgm:pt modelId="{8148932A-796F-4233-8E6C-8D3F156A5BF8}" type="pres">
      <dgm:prSet presAssocID="{97020B9C-05A8-4287-9FC7-E47D298766AD}" presName="hierChild5" presStyleCnt="0"/>
      <dgm:spPr/>
    </dgm:pt>
    <dgm:pt modelId="{7AB8DA2C-96FC-4717-A383-B2824805C24F}" type="pres">
      <dgm:prSet presAssocID="{655B8FD6-EECE-479A-BDC0-589E45ED012C}" presName="hierChild3" presStyleCnt="0"/>
      <dgm:spPr/>
    </dgm:pt>
  </dgm:ptLst>
  <dgm:cxnLst>
    <dgm:cxn modelId="{46419A03-FB99-4E40-8FBA-92833437FC95}" type="presOf" srcId="{9F0FA484-D503-4F7C-BB49-9F28BB2A4F68}" destId="{E61FA829-17C9-4C49-9E3A-788F719133D4}" srcOrd="0" destOrd="0" presId="urn:microsoft.com/office/officeart/2005/8/layout/orgChart1"/>
    <dgm:cxn modelId="{1E9B900A-6499-4C7A-83E7-5D6E581225D2}" type="presOf" srcId="{CC0BAF90-5D2D-4539-BD18-7D87560EB89D}" destId="{3A752D86-6D34-425B-81A5-B3318F5E6D27}" srcOrd="0" destOrd="0" presId="urn:microsoft.com/office/officeart/2005/8/layout/orgChart1"/>
    <dgm:cxn modelId="{344AFB25-D06A-4B54-A5F6-C681D75A1197}" type="presOf" srcId="{9B551352-42DA-4798-82E5-CA351012EEBD}" destId="{25888639-7D07-4594-A690-929766DDE711}" srcOrd="0" destOrd="0" presId="urn:microsoft.com/office/officeart/2005/8/layout/orgChart1"/>
    <dgm:cxn modelId="{4B3C3C36-409B-486A-B93D-B887B2958FE6}" srcId="{9F0FA484-D503-4F7C-BB49-9F28BB2A4F68}" destId="{655B8FD6-EECE-479A-BDC0-589E45ED012C}" srcOrd="0" destOrd="0" parTransId="{FE66D8FE-10DE-4D02-AFC2-F1F57A10A576}" sibTransId="{7FD803D8-4F3F-4EF0-BECD-B40B974CC1FC}"/>
    <dgm:cxn modelId="{4C688141-FF59-49B3-8432-82C84ABA5367}" srcId="{655B8FD6-EECE-479A-BDC0-589E45ED012C}" destId="{97020B9C-05A8-4287-9FC7-E47D298766AD}" srcOrd="2" destOrd="0" parTransId="{9B551352-42DA-4798-82E5-CA351012EEBD}" sibTransId="{C7568E10-9206-4476-B9E6-93B7B2C328AC}"/>
    <dgm:cxn modelId="{45C3B544-437A-4A81-BDD8-2243E7949447}" type="presOf" srcId="{655B8FD6-EECE-479A-BDC0-589E45ED012C}" destId="{F17DB563-560A-49FC-822A-5C7DE404965F}" srcOrd="0" destOrd="0" presId="urn:microsoft.com/office/officeart/2005/8/layout/orgChart1"/>
    <dgm:cxn modelId="{8D6F4549-1F38-4C1C-8779-7F6E96518AAC}" type="presOf" srcId="{E4E50318-D184-45E1-B910-72353FC1DC65}" destId="{85FE1EB8-4C77-4C33-92E5-59B6F7C10C8D}" srcOrd="1" destOrd="0" presId="urn:microsoft.com/office/officeart/2005/8/layout/orgChart1"/>
    <dgm:cxn modelId="{4BA07370-DBEE-4F38-99DD-E0A32F428177}" type="presOf" srcId="{E4E50318-D184-45E1-B910-72353FC1DC65}" destId="{27C8BA5A-A7C4-407F-BB54-028F47F87D26}" srcOrd="0" destOrd="0" presId="urn:microsoft.com/office/officeart/2005/8/layout/orgChart1"/>
    <dgm:cxn modelId="{A5BD5383-D593-4A3C-841E-146FC5E5D475}" type="presOf" srcId="{C44C9651-4554-4EC1-A695-9D402296BA32}" destId="{7E65458C-5694-4783-B693-A0358ABADA76}" srcOrd="0" destOrd="0" presId="urn:microsoft.com/office/officeart/2005/8/layout/orgChart1"/>
    <dgm:cxn modelId="{B44A5B8A-267D-4ADA-98CC-1F34F9591853}" srcId="{C44C9651-4554-4EC1-A695-9D402296BA32}" destId="{E4E50318-D184-45E1-B910-72353FC1DC65}" srcOrd="0" destOrd="0" parTransId="{CC0BAF90-5D2D-4539-BD18-7D87560EB89D}" sibTransId="{C407B8C0-78E0-49D0-8EAC-8F4A1C8A7882}"/>
    <dgm:cxn modelId="{B8CBA49E-56E5-4C31-ACAA-96B17DD6A4F0}" type="presOf" srcId="{C44C9651-4554-4EC1-A695-9D402296BA32}" destId="{5E22E9CE-4B4C-4591-8875-BB9526A319E1}" srcOrd="1" destOrd="0" presId="urn:microsoft.com/office/officeart/2005/8/layout/orgChart1"/>
    <dgm:cxn modelId="{3B6AD19E-5230-46BC-9850-D8043F369464}" type="presOf" srcId="{E827F3F7-31B2-45A1-90C8-BE6808750571}" destId="{3CD9DFED-F3A9-4123-B582-B95185ADC7BF}" srcOrd="1" destOrd="0" presId="urn:microsoft.com/office/officeart/2005/8/layout/orgChart1"/>
    <dgm:cxn modelId="{A316B9AD-F734-417E-A310-06EDA908A5A6}" type="presOf" srcId="{97020B9C-05A8-4287-9FC7-E47D298766AD}" destId="{150D804D-8D4E-43B4-B5DD-BB25B5D32ACB}" srcOrd="1" destOrd="0" presId="urn:microsoft.com/office/officeart/2005/8/layout/orgChart1"/>
    <dgm:cxn modelId="{A72168B2-B5CF-4AC1-B082-D54D8B865BA1}" type="presOf" srcId="{655B8FD6-EECE-479A-BDC0-589E45ED012C}" destId="{5A97B68A-1247-458D-9549-705CD33EF92D}" srcOrd="1" destOrd="0" presId="urn:microsoft.com/office/officeart/2005/8/layout/orgChart1"/>
    <dgm:cxn modelId="{EF107FB8-6C63-4475-AE97-27E212BA7C4D}" srcId="{655B8FD6-EECE-479A-BDC0-589E45ED012C}" destId="{C44C9651-4554-4EC1-A695-9D402296BA32}" srcOrd="0" destOrd="0" parTransId="{59A6F4D3-D83C-425B-BC5F-5A2E2C5F7171}" sibTransId="{8952785E-6F4A-4B74-9644-6229EA410A1D}"/>
    <dgm:cxn modelId="{CC642FD9-CAA7-4821-ABBF-146CBA402BD8}" type="presOf" srcId="{97020B9C-05A8-4287-9FC7-E47D298766AD}" destId="{A96FEF5A-9DF1-4C51-85A0-768D41FFAAEC}" srcOrd="0" destOrd="0" presId="urn:microsoft.com/office/officeart/2005/8/layout/orgChart1"/>
    <dgm:cxn modelId="{E92899DB-2FE1-480D-9109-166B90FE57DA}" srcId="{655B8FD6-EECE-479A-BDC0-589E45ED012C}" destId="{E827F3F7-31B2-45A1-90C8-BE6808750571}" srcOrd="1" destOrd="0" parTransId="{224775CF-AE93-4218-9F1B-EC2163865357}" sibTransId="{28CBE7D0-FD17-4BA9-ACC7-DDC5C154D122}"/>
    <dgm:cxn modelId="{209A29E3-E0DA-461F-85F6-DF9EF179645B}" type="presOf" srcId="{59A6F4D3-D83C-425B-BC5F-5A2E2C5F7171}" destId="{F4E0D6FE-A186-45E7-8E23-14963905910A}" srcOrd="0" destOrd="0" presId="urn:microsoft.com/office/officeart/2005/8/layout/orgChart1"/>
    <dgm:cxn modelId="{0C069AEF-E110-4A85-926F-AF2769DDCD6E}" type="presOf" srcId="{224775CF-AE93-4218-9F1B-EC2163865357}" destId="{BAE4E942-393F-4506-B4BD-DB5B2C32F373}" srcOrd="0" destOrd="0" presId="urn:microsoft.com/office/officeart/2005/8/layout/orgChart1"/>
    <dgm:cxn modelId="{4354E4F4-C3BA-45C4-8CAB-3D4189450EBC}" type="presOf" srcId="{E827F3F7-31B2-45A1-90C8-BE6808750571}" destId="{C816B038-508B-4BCF-90BD-4F8CFA076404}" srcOrd="0" destOrd="0" presId="urn:microsoft.com/office/officeart/2005/8/layout/orgChart1"/>
    <dgm:cxn modelId="{736DA8D6-4803-444F-BC8C-062650BA959B}" type="presParOf" srcId="{E61FA829-17C9-4C49-9E3A-788F719133D4}" destId="{3AF32655-A89D-42F7-8542-79C7027A1425}" srcOrd="0" destOrd="0" presId="urn:microsoft.com/office/officeart/2005/8/layout/orgChart1"/>
    <dgm:cxn modelId="{332690D3-9F5B-4D4E-9051-2DEF36CA21FE}" type="presParOf" srcId="{3AF32655-A89D-42F7-8542-79C7027A1425}" destId="{E6F80375-E740-4A1E-B825-174700616645}" srcOrd="0" destOrd="0" presId="urn:microsoft.com/office/officeart/2005/8/layout/orgChart1"/>
    <dgm:cxn modelId="{1F414AC2-469F-4F31-84E5-C632AA91DAE3}" type="presParOf" srcId="{E6F80375-E740-4A1E-B825-174700616645}" destId="{F17DB563-560A-49FC-822A-5C7DE404965F}" srcOrd="0" destOrd="0" presId="urn:microsoft.com/office/officeart/2005/8/layout/orgChart1"/>
    <dgm:cxn modelId="{EF88641B-2D75-4520-AF9B-3892BB9B5569}" type="presParOf" srcId="{E6F80375-E740-4A1E-B825-174700616645}" destId="{5A97B68A-1247-458D-9549-705CD33EF92D}" srcOrd="1" destOrd="0" presId="urn:microsoft.com/office/officeart/2005/8/layout/orgChart1"/>
    <dgm:cxn modelId="{630766D0-4DD4-4E5A-81E3-55C6128588CA}" type="presParOf" srcId="{3AF32655-A89D-42F7-8542-79C7027A1425}" destId="{F81EDF36-52B0-4232-9E7B-3D99FCEC7C54}" srcOrd="1" destOrd="0" presId="urn:microsoft.com/office/officeart/2005/8/layout/orgChart1"/>
    <dgm:cxn modelId="{8FA0C316-A2E4-4792-9DF4-9D2E6C00E59A}" type="presParOf" srcId="{F81EDF36-52B0-4232-9E7B-3D99FCEC7C54}" destId="{F4E0D6FE-A186-45E7-8E23-14963905910A}" srcOrd="0" destOrd="0" presId="urn:microsoft.com/office/officeart/2005/8/layout/orgChart1"/>
    <dgm:cxn modelId="{F8B7E1F9-1D3B-473F-AFC0-228802C961CB}" type="presParOf" srcId="{F81EDF36-52B0-4232-9E7B-3D99FCEC7C54}" destId="{27197620-0C06-4720-8AB8-0B1B673DA830}" srcOrd="1" destOrd="0" presId="urn:microsoft.com/office/officeart/2005/8/layout/orgChart1"/>
    <dgm:cxn modelId="{BAFAEE4C-130F-4F25-AB1E-6C8AEAC46B45}" type="presParOf" srcId="{27197620-0C06-4720-8AB8-0B1B673DA830}" destId="{DC6BD779-E9E9-45DE-9244-20CD262A24C4}" srcOrd="0" destOrd="0" presId="urn:microsoft.com/office/officeart/2005/8/layout/orgChart1"/>
    <dgm:cxn modelId="{C98D4786-C629-45FB-874A-E1FFB5743867}" type="presParOf" srcId="{DC6BD779-E9E9-45DE-9244-20CD262A24C4}" destId="{7E65458C-5694-4783-B693-A0358ABADA76}" srcOrd="0" destOrd="0" presId="urn:microsoft.com/office/officeart/2005/8/layout/orgChart1"/>
    <dgm:cxn modelId="{A4BA9632-66C7-4546-A819-914C63542FD1}" type="presParOf" srcId="{DC6BD779-E9E9-45DE-9244-20CD262A24C4}" destId="{5E22E9CE-4B4C-4591-8875-BB9526A319E1}" srcOrd="1" destOrd="0" presId="urn:microsoft.com/office/officeart/2005/8/layout/orgChart1"/>
    <dgm:cxn modelId="{61323BB9-93E9-4622-A7F3-ADB6419DFB04}" type="presParOf" srcId="{27197620-0C06-4720-8AB8-0B1B673DA830}" destId="{9F625DFE-FD4A-424C-9EB4-6DB173BD7167}" srcOrd="1" destOrd="0" presId="urn:microsoft.com/office/officeart/2005/8/layout/orgChart1"/>
    <dgm:cxn modelId="{0E0C10D9-1B2B-46C5-8770-E8A88AC609DD}" type="presParOf" srcId="{9F625DFE-FD4A-424C-9EB4-6DB173BD7167}" destId="{3A752D86-6D34-425B-81A5-B3318F5E6D27}" srcOrd="0" destOrd="0" presId="urn:microsoft.com/office/officeart/2005/8/layout/orgChart1"/>
    <dgm:cxn modelId="{1B146108-0196-4483-8760-77E24F525845}" type="presParOf" srcId="{9F625DFE-FD4A-424C-9EB4-6DB173BD7167}" destId="{2B9AFB48-537E-40A5-8B84-303A691D4FD8}" srcOrd="1" destOrd="0" presId="urn:microsoft.com/office/officeart/2005/8/layout/orgChart1"/>
    <dgm:cxn modelId="{92253282-5FE1-4FF3-9EB2-E91D5AD1BB13}" type="presParOf" srcId="{2B9AFB48-537E-40A5-8B84-303A691D4FD8}" destId="{814DDE1A-5149-4B1A-A934-27D97D5BD2A7}" srcOrd="0" destOrd="0" presId="urn:microsoft.com/office/officeart/2005/8/layout/orgChart1"/>
    <dgm:cxn modelId="{F0FF7748-1ABA-4AD1-93E5-281C1E371E44}" type="presParOf" srcId="{814DDE1A-5149-4B1A-A934-27D97D5BD2A7}" destId="{27C8BA5A-A7C4-407F-BB54-028F47F87D26}" srcOrd="0" destOrd="0" presId="urn:microsoft.com/office/officeart/2005/8/layout/orgChart1"/>
    <dgm:cxn modelId="{0F121A7C-2346-4110-B9E9-47D3B2AB9DC4}" type="presParOf" srcId="{814DDE1A-5149-4B1A-A934-27D97D5BD2A7}" destId="{85FE1EB8-4C77-4C33-92E5-59B6F7C10C8D}" srcOrd="1" destOrd="0" presId="urn:microsoft.com/office/officeart/2005/8/layout/orgChart1"/>
    <dgm:cxn modelId="{3A002303-4B20-4673-8CAC-8B8AA3167428}" type="presParOf" srcId="{2B9AFB48-537E-40A5-8B84-303A691D4FD8}" destId="{41550F2F-5BE5-43F8-A5AB-422FF8C1AE0A}" srcOrd="1" destOrd="0" presId="urn:microsoft.com/office/officeart/2005/8/layout/orgChart1"/>
    <dgm:cxn modelId="{ED147C90-EA59-4258-A3F6-947ABD35F722}" type="presParOf" srcId="{2B9AFB48-537E-40A5-8B84-303A691D4FD8}" destId="{28C0A966-E621-44A7-87EF-CEA36AB61E48}" srcOrd="2" destOrd="0" presId="urn:microsoft.com/office/officeart/2005/8/layout/orgChart1"/>
    <dgm:cxn modelId="{8015CFB0-DD52-41FA-AA19-99AF061E7D2C}" type="presParOf" srcId="{27197620-0C06-4720-8AB8-0B1B673DA830}" destId="{C91FAB63-B346-4F84-8433-A04EBD7A3753}" srcOrd="2" destOrd="0" presId="urn:microsoft.com/office/officeart/2005/8/layout/orgChart1"/>
    <dgm:cxn modelId="{6F503B24-5A83-4868-9527-48098A150C0A}" type="presParOf" srcId="{F81EDF36-52B0-4232-9E7B-3D99FCEC7C54}" destId="{BAE4E942-393F-4506-B4BD-DB5B2C32F373}" srcOrd="2" destOrd="0" presId="urn:microsoft.com/office/officeart/2005/8/layout/orgChart1"/>
    <dgm:cxn modelId="{C6D3195A-A150-4B29-95AF-5172300F46F9}" type="presParOf" srcId="{F81EDF36-52B0-4232-9E7B-3D99FCEC7C54}" destId="{72F7B0E1-E493-4777-8657-7791A0FEAA3D}" srcOrd="3" destOrd="0" presId="urn:microsoft.com/office/officeart/2005/8/layout/orgChart1"/>
    <dgm:cxn modelId="{C1215D7B-603E-415C-9C76-2D34E04DB097}" type="presParOf" srcId="{72F7B0E1-E493-4777-8657-7791A0FEAA3D}" destId="{DA1FEFCC-5E84-4F7A-9A58-CAFC885F6C32}" srcOrd="0" destOrd="0" presId="urn:microsoft.com/office/officeart/2005/8/layout/orgChart1"/>
    <dgm:cxn modelId="{D0C37DF1-70E0-484A-8D0F-A9CE1870D422}" type="presParOf" srcId="{DA1FEFCC-5E84-4F7A-9A58-CAFC885F6C32}" destId="{C816B038-508B-4BCF-90BD-4F8CFA076404}" srcOrd="0" destOrd="0" presId="urn:microsoft.com/office/officeart/2005/8/layout/orgChart1"/>
    <dgm:cxn modelId="{F9CE2D35-A1DD-4656-8088-E4C2CD667B05}" type="presParOf" srcId="{DA1FEFCC-5E84-4F7A-9A58-CAFC885F6C32}" destId="{3CD9DFED-F3A9-4123-B582-B95185ADC7BF}" srcOrd="1" destOrd="0" presId="urn:microsoft.com/office/officeart/2005/8/layout/orgChart1"/>
    <dgm:cxn modelId="{5AE98121-7E9C-48D6-845E-8061E4460723}" type="presParOf" srcId="{72F7B0E1-E493-4777-8657-7791A0FEAA3D}" destId="{3F16F13E-1E72-4B5B-B702-87DB4D009491}" srcOrd="1" destOrd="0" presId="urn:microsoft.com/office/officeart/2005/8/layout/orgChart1"/>
    <dgm:cxn modelId="{CE26BE83-7D6A-48D2-B33D-7349C94394E4}" type="presParOf" srcId="{72F7B0E1-E493-4777-8657-7791A0FEAA3D}" destId="{C2CEFE58-C41E-4FA9-B799-3512DD25DFE0}" srcOrd="2" destOrd="0" presId="urn:microsoft.com/office/officeart/2005/8/layout/orgChart1"/>
    <dgm:cxn modelId="{A615CA69-CE46-469B-BE39-6BB4A0AF387E}" type="presParOf" srcId="{F81EDF36-52B0-4232-9E7B-3D99FCEC7C54}" destId="{25888639-7D07-4594-A690-929766DDE711}" srcOrd="4" destOrd="0" presId="urn:microsoft.com/office/officeart/2005/8/layout/orgChart1"/>
    <dgm:cxn modelId="{2A504A84-F2B9-4EB6-8DC1-89BB5A6E9ECD}" type="presParOf" srcId="{F81EDF36-52B0-4232-9E7B-3D99FCEC7C54}" destId="{26F2C680-5336-4DBD-BED7-5BDEE1E2EF72}" srcOrd="5" destOrd="0" presId="urn:microsoft.com/office/officeart/2005/8/layout/orgChart1"/>
    <dgm:cxn modelId="{BE778155-1489-4A16-ABCB-7679715F430A}" type="presParOf" srcId="{26F2C680-5336-4DBD-BED7-5BDEE1E2EF72}" destId="{1732CEAE-E8B7-4C2C-BBA3-2954E78E21EC}" srcOrd="0" destOrd="0" presId="urn:microsoft.com/office/officeart/2005/8/layout/orgChart1"/>
    <dgm:cxn modelId="{AAF61BCA-8F47-4CDE-8296-9E357A3E7C82}" type="presParOf" srcId="{1732CEAE-E8B7-4C2C-BBA3-2954E78E21EC}" destId="{A96FEF5A-9DF1-4C51-85A0-768D41FFAAEC}" srcOrd="0" destOrd="0" presId="urn:microsoft.com/office/officeart/2005/8/layout/orgChart1"/>
    <dgm:cxn modelId="{E0E5E78C-C28F-4E45-8E82-6FBA2B98B98C}" type="presParOf" srcId="{1732CEAE-E8B7-4C2C-BBA3-2954E78E21EC}" destId="{150D804D-8D4E-43B4-B5DD-BB25B5D32ACB}" srcOrd="1" destOrd="0" presId="urn:microsoft.com/office/officeart/2005/8/layout/orgChart1"/>
    <dgm:cxn modelId="{ACF93358-FE92-4A07-8B67-36815D38D14E}" type="presParOf" srcId="{26F2C680-5336-4DBD-BED7-5BDEE1E2EF72}" destId="{1D8BBD6E-8D03-4619-8664-5266D2D1C3CD}" srcOrd="1" destOrd="0" presId="urn:microsoft.com/office/officeart/2005/8/layout/orgChart1"/>
    <dgm:cxn modelId="{984F30EF-A137-4EA4-B188-9AAC955F7EB4}" type="presParOf" srcId="{26F2C680-5336-4DBD-BED7-5BDEE1E2EF72}" destId="{8148932A-796F-4233-8E6C-8D3F156A5BF8}" srcOrd="2" destOrd="0" presId="urn:microsoft.com/office/officeart/2005/8/layout/orgChart1"/>
    <dgm:cxn modelId="{EFF39972-39A1-49B5-A5CC-301E78B0063B}" type="presParOf" srcId="{3AF32655-A89D-42F7-8542-79C7027A1425}" destId="{7AB8DA2C-96FC-4717-A383-B2824805C2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B302B3-2DFE-43FB-9FE2-2B2D80446B4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EBEE54-FD2C-49CE-B45F-D1851BAF943D}">
      <dgm:prSet phldrT="[Texto]" custT="1"/>
      <dgm:spPr/>
      <dgm:t>
        <a:bodyPr/>
        <a:lstStyle/>
        <a:p>
          <a:r>
            <a:rPr lang="pt-BR" sz="4000" b="0" dirty="0"/>
            <a:t>PIB</a:t>
          </a:r>
        </a:p>
      </dgm:t>
    </dgm:pt>
    <dgm:pt modelId="{3824F274-09C4-4789-9997-D8766C4EA751}" type="parTrans" cxnId="{C1BEB895-AFB3-4B60-AF88-5446BBB48892}">
      <dgm:prSet/>
      <dgm:spPr/>
      <dgm:t>
        <a:bodyPr/>
        <a:lstStyle/>
        <a:p>
          <a:endParaRPr lang="pt-BR"/>
        </a:p>
      </dgm:t>
    </dgm:pt>
    <dgm:pt modelId="{C42C5B30-B701-4984-A732-1FF76E5D0594}" type="sibTrans" cxnId="{C1BEB895-AFB3-4B60-AF88-5446BBB48892}">
      <dgm:prSet/>
      <dgm:spPr/>
      <dgm:t>
        <a:bodyPr/>
        <a:lstStyle/>
        <a:p>
          <a:endParaRPr lang="pt-BR"/>
        </a:p>
      </dgm:t>
    </dgm:pt>
    <dgm:pt modelId="{03FABD78-28BC-4FC6-B808-F72F6DC887C6}" type="asst">
      <dgm:prSet phldrT="[Texto]"/>
      <dgm:spPr/>
      <dgm:t>
        <a:bodyPr/>
        <a:lstStyle/>
        <a:p>
          <a:r>
            <a:rPr lang="pt-BR" b="1" dirty="0"/>
            <a:t>VA AGROPECUÁRIA</a:t>
          </a:r>
        </a:p>
      </dgm:t>
    </dgm:pt>
    <dgm:pt modelId="{4AADA840-5781-466C-B072-D97CBB42F957}" type="parTrans" cxnId="{EDE7328B-7EC3-4BF8-BAF7-5D0166BC066C}">
      <dgm:prSet/>
      <dgm:spPr/>
      <dgm:t>
        <a:bodyPr/>
        <a:lstStyle/>
        <a:p>
          <a:endParaRPr lang="pt-BR"/>
        </a:p>
      </dgm:t>
    </dgm:pt>
    <dgm:pt modelId="{0E688F64-E697-484B-8E4E-527BFC892716}" type="sibTrans" cxnId="{EDE7328B-7EC3-4BF8-BAF7-5D0166BC066C}">
      <dgm:prSet/>
      <dgm:spPr/>
      <dgm:t>
        <a:bodyPr/>
        <a:lstStyle/>
        <a:p>
          <a:endParaRPr lang="pt-BR"/>
        </a:p>
      </dgm:t>
    </dgm:pt>
    <dgm:pt modelId="{5F0BC884-6BAE-4E79-8FCB-9E5817E8A878}" type="asst">
      <dgm:prSet phldrT="[Texto]"/>
      <dgm:spPr/>
      <dgm:t>
        <a:bodyPr/>
        <a:lstStyle/>
        <a:p>
          <a:r>
            <a:rPr lang="pt-BR" b="1" dirty="0"/>
            <a:t>VA </a:t>
          </a:r>
        </a:p>
        <a:p>
          <a:r>
            <a:rPr lang="pt-BR" b="1" dirty="0"/>
            <a:t>INDÚSTRIA</a:t>
          </a:r>
        </a:p>
      </dgm:t>
    </dgm:pt>
    <dgm:pt modelId="{6898023A-AB42-4F6F-9563-7029DED22BB2}" type="parTrans" cxnId="{75822595-6CED-4749-83DE-BF344639FB9F}">
      <dgm:prSet/>
      <dgm:spPr/>
      <dgm:t>
        <a:bodyPr/>
        <a:lstStyle/>
        <a:p>
          <a:endParaRPr lang="pt-BR"/>
        </a:p>
      </dgm:t>
    </dgm:pt>
    <dgm:pt modelId="{1D466024-982F-4739-8C23-C6BA9DDD985B}" type="sibTrans" cxnId="{75822595-6CED-4749-83DE-BF344639FB9F}">
      <dgm:prSet/>
      <dgm:spPr/>
      <dgm:t>
        <a:bodyPr/>
        <a:lstStyle/>
        <a:p>
          <a:endParaRPr lang="pt-BR"/>
        </a:p>
      </dgm:t>
    </dgm:pt>
    <dgm:pt modelId="{FAC55DAB-5D13-4FD6-BA41-608260F832A5}" type="asst">
      <dgm:prSet phldrT="[Texto]"/>
      <dgm:spPr/>
      <dgm:t>
        <a:bodyPr/>
        <a:lstStyle/>
        <a:p>
          <a:r>
            <a:rPr lang="pt-BR" b="1" dirty="0"/>
            <a:t>VA </a:t>
          </a:r>
        </a:p>
        <a:p>
          <a:r>
            <a:rPr lang="pt-BR" b="1" dirty="0"/>
            <a:t>SERVIÇOS</a:t>
          </a:r>
        </a:p>
      </dgm:t>
    </dgm:pt>
    <dgm:pt modelId="{E5C5149D-C77A-4F47-9D84-D986738528D6}" type="parTrans" cxnId="{29D67351-1349-4381-BFE0-4E33B20607F3}">
      <dgm:prSet/>
      <dgm:spPr/>
      <dgm:t>
        <a:bodyPr/>
        <a:lstStyle/>
        <a:p>
          <a:endParaRPr lang="pt-BR"/>
        </a:p>
      </dgm:t>
    </dgm:pt>
    <dgm:pt modelId="{70100B6F-CE15-4B22-92B7-34672970EF57}" type="sibTrans" cxnId="{29D67351-1349-4381-BFE0-4E33B20607F3}">
      <dgm:prSet/>
      <dgm:spPr/>
      <dgm:t>
        <a:bodyPr/>
        <a:lstStyle/>
        <a:p>
          <a:endParaRPr lang="pt-BR"/>
        </a:p>
      </dgm:t>
    </dgm:pt>
    <dgm:pt modelId="{6228F907-CB97-4137-A17E-720555C65CEE}" type="asst">
      <dgm:prSet phldrT="[Texto]"/>
      <dgm:spPr/>
      <dgm:t>
        <a:bodyPr/>
        <a:lstStyle/>
        <a:p>
          <a:r>
            <a:rPr lang="pt-BR" b="1" dirty="0"/>
            <a:t>IMPOSTOS</a:t>
          </a:r>
        </a:p>
      </dgm:t>
    </dgm:pt>
    <dgm:pt modelId="{133CC56C-B566-4D29-9E3B-312CE76B8AC8}" type="parTrans" cxnId="{572106B8-B9D4-43CD-A880-341DDC0C14AE}">
      <dgm:prSet/>
      <dgm:spPr/>
      <dgm:t>
        <a:bodyPr/>
        <a:lstStyle/>
        <a:p>
          <a:endParaRPr lang="pt-BR"/>
        </a:p>
      </dgm:t>
    </dgm:pt>
    <dgm:pt modelId="{B05787D4-985E-4055-8E9B-F5A352F0F747}" type="sibTrans" cxnId="{572106B8-B9D4-43CD-A880-341DDC0C14AE}">
      <dgm:prSet/>
      <dgm:spPr/>
      <dgm:t>
        <a:bodyPr/>
        <a:lstStyle/>
        <a:p>
          <a:endParaRPr lang="pt-BR"/>
        </a:p>
      </dgm:t>
    </dgm:pt>
    <dgm:pt modelId="{251F74F0-D9C0-4C3D-92B6-7040F229AC88}" type="asst">
      <dgm:prSet phldrT="[Texto]"/>
      <dgm:spPr>
        <a:solidFill>
          <a:srgbClr val="00B0F0"/>
        </a:solidFill>
      </dgm:spPr>
      <dgm:t>
        <a:bodyPr/>
        <a:lstStyle/>
        <a:p>
          <a:r>
            <a:rPr lang="pt-BR" b="1" dirty="0"/>
            <a:t>PIB PER CAPITA</a:t>
          </a:r>
        </a:p>
      </dgm:t>
    </dgm:pt>
    <dgm:pt modelId="{7F633A76-C166-4D5B-AFDE-3F45310E6C0B}" type="parTrans" cxnId="{E0972825-DF91-4D99-A86A-CC6A5F88B2DA}">
      <dgm:prSet/>
      <dgm:spPr/>
      <dgm:t>
        <a:bodyPr/>
        <a:lstStyle/>
        <a:p>
          <a:endParaRPr lang="pt-BR"/>
        </a:p>
      </dgm:t>
    </dgm:pt>
    <dgm:pt modelId="{2B8F78AB-8607-42EC-8B11-BBC534CED18D}" type="sibTrans" cxnId="{E0972825-DF91-4D99-A86A-CC6A5F88B2DA}">
      <dgm:prSet/>
      <dgm:spPr/>
      <dgm:t>
        <a:bodyPr/>
        <a:lstStyle/>
        <a:p>
          <a:endParaRPr lang="pt-BR"/>
        </a:p>
      </dgm:t>
    </dgm:pt>
    <dgm:pt modelId="{47BDD6F8-D4FF-4CB3-888E-235DE130ACC1}" type="pres">
      <dgm:prSet presAssocID="{86B302B3-2DFE-43FB-9FE2-2B2D80446B4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853C991-D996-4DE4-928B-798B967F2E4D}" type="pres">
      <dgm:prSet presAssocID="{2DEBEE54-FD2C-49CE-B45F-D1851BAF943D}" presName="hierRoot1" presStyleCnt="0">
        <dgm:presLayoutVars>
          <dgm:hierBranch val="init"/>
        </dgm:presLayoutVars>
      </dgm:prSet>
      <dgm:spPr/>
    </dgm:pt>
    <dgm:pt modelId="{840E7E7F-F457-467B-B9F0-AF4E3669C22B}" type="pres">
      <dgm:prSet presAssocID="{2DEBEE54-FD2C-49CE-B45F-D1851BAF943D}" presName="rootComposite1" presStyleCnt="0"/>
      <dgm:spPr/>
    </dgm:pt>
    <dgm:pt modelId="{E6793FDB-2998-4199-AB90-CDD6F9988529}" type="pres">
      <dgm:prSet presAssocID="{2DEBEE54-FD2C-49CE-B45F-D1851BAF943D}" presName="rootText1" presStyleLbl="node0" presStyleIdx="0" presStyleCnt="1">
        <dgm:presLayoutVars>
          <dgm:chPref val="3"/>
        </dgm:presLayoutVars>
      </dgm:prSet>
      <dgm:spPr/>
    </dgm:pt>
    <dgm:pt modelId="{BE665843-8D60-4167-A7F3-DF920131E54C}" type="pres">
      <dgm:prSet presAssocID="{2DEBEE54-FD2C-49CE-B45F-D1851BAF943D}" presName="rootConnector1" presStyleLbl="node1" presStyleIdx="0" presStyleCnt="0"/>
      <dgm:spPr/>
    </dgm:pt>
    <dgm:pt modelId="{C199AB3D-39EA-4D87-BA7F-88F975325F42}" type="pres">
      <dgm:prSet presAssocID="{2DEBEE54-FD2C-49CE-B45F-D1851BAF943D}" presName="hierChild2" presStyleCnt="0"/>
      <dgm:spPr/>
    </dgm:pt>
    <dgm:pt modelId="{38A55D9B-16AD-4E89-BE0F-590A5B7F1452}" type="pres">
      <dgm:prSet presAssocID="{2DEBEE54-FD2C-49CE-B45F-D1851BAF943D}" presName="hierChild3" presStyleCnt="0"/>
      <dgm:spPr/>
    </dgm:pt>
    <dgm:pt modelId="{795AFF39-EBD2-461A-A63F-ADF411D5612C}" type="pres">
      <dgm:prSet presAssocID="{4AADA840-5781-466C-B072-D97CBB42F957}" presName="Name111" presStyleLbl="parChTrans1D2" presStyleIdx="0" presStyleCnt="5"/>
      <dgm:spPr/>
    </dgm:pt>
    <dgm:pt modelId="{4BC33DD0-6FAA-4252-B7BA-C0E11B9C2B1D}" type="pres">
      <dgm:prSet presAssocID="{03FABD78-28BC-4FC6-B808-F72F6DC887C6}" presName="hierRoot3" presStyleCnt="0">
        <dgm:presLayoutVars>
          <dgm:hierBranch val="init"/>
        </dgm:presLayoutVars>
      </dgm:prSet>
      <dgm:spPr/>
    </dgm:pt>
    <dgm:pt modelId="{90199C84-EF5B-4CC2-843A-2BD681674164}" type="pres">
      <dgm:prSet presAssocID="{03FABD78-28BC-4FC6-B808-F72F6DC887C6}" presName="rootComposite3" presStyleCnt="0"/>
      <dgm:spPr/>
    </dgm:pt>
    <dgm:pt modelId="{6D937F02-C713-4FC5-849A-2A10B9648053}" type="pres">
      <dgm:prSet presAssocID="{03FABD78-28BC-4FC6-B808-F72F6DC887C6}" presName="rootText3" presStyleLbl="asst1" presStyleIdx="0" presStyleCnt="5">
        <dgm:presLayoutVars>
          <dgm:chPref val="3"/>
        </dgm:presLayoutVars>
      </dgm:prSet>
      <dgm:spPr/>
    </dgm:pt>
    <dgm:pt modelId="{2CB7EAB1-7663-491D-8551-06B8C0994C72}" type="pres">
      <dgm:prSet presAssocID="{03FABD78-28BC-4FC6-B808-F72F6DC887C6}" presName="rootConnector3" presStyleLbl="asst1" presStyleIdx="0" presStyleCnt="5"/>
      <dgm:spPr/>
    </dgm:pt>
    <dgm:pt modelId="{CAF540B3-D341-4E20-9EC1-50142CFBB013}" type="pres">
      <dgm:prSet presAssocID="{03FABD78-28BC-4FC6-B808-F72F6DC887C6}" presName="hierChild6" presStyleCnt="0"/>
      <dgm:spPr/>
    </dgm:pt>
    <dgm:pt modelId="{668ED158-71EF-4A3F-9A96-E5CB63B3AA67}" type="pres">
      <dgm:prSet presAssocID="{03FABD78-28BC-4FC6-B808-F72F6DC887C6}" presName="hierChild7" presStyleCnt="0"/>
      <dgm:spPr/>
    </dgm:pt>
    <dgm:pt modelId="{5823301B-35F6-4613-B319-8BF9F1A13EA3}" type="pres">
      <dgm:prSet presAssocID="{6898023A-AB42-4F6F-9563-7029DED22BB2}" presName="Name111" presStyleLbl="parChTrans1D2" presStyleIdx="1" presStyleCnt="5"/>
      <dgm:spPr/>
    </dgm:pt>
    <dgm:pt modelId="{9CD0B835-3BDA-4401-AA15-7017236E991E}" type="pres">
      <dgm:prSet presAssocID="{5F0BC884-6BAE-4E79-8FCB-9E5817E8A878}" presName="hierRoot3" presStyleCnt="0">
        <dgm:presLayoutVars>
          <dgm:hierBranch val="init"/>
        </dgm:presLayoutVars>
      </dgm:prSet>
      <dgm:spPr/>
    </dgm:pt>
    <dgm:pt modelId="{BB3168E0-1275-4EA5-A443-DF1C48F9D0FF}" type="pres">
      <dgm:prSet presAssocID="{5F0BC884-6BAE-4E79-8FCB-9E5817E8A878}" presName="rootComposite3" presStyleCnt="0"/>
      <dgm:spPr/>
    </dgm:pt>
    <dgm:pt modelId="{F8D00EA5-9C76-4022-8107-4AAB784E5804}" type="pres">
      <dgm:prSet presAssocID="{5F0BC884-6BAE-4E79-8FCB-9E5817E8A878}" presName="rootText3" presStyleLbl="asst1" presStyleIdx="1" presStyleCnt="5">
        <dgm:presLayoutVars>
          <dgm:chPref val="3"/>
        </dgm:presLayoutVars>
      </dgm:prSet>
      <dgm:spPr/>
    </dgm:pt>
    <dgm:pt modelId="{E5ADC6A2-B685-4699-B9B0-59715716F00E}" type="pres">
      <dgm:prSet presAssocID="{5F0BC884-6BAE-4E79-8FCB-9E5817E8A878}" presName="rootConnector3" presStyleLbl="asst1" presStyleIdx="1" presStyleCnt="5"/>
      <dgm:spPr/>
    </dgm:pt>
    <dgm:pt modelId="{E386C225-590B-4357-8179-0D0D9F81560E}" type="pres">
      <dgm:prSet presAssocID="{5F0BC884-6BAE-4E79-8FCB-9E5817E8A878}" presName="hierChild6" presStyleCnt="0"/>
      <dgm:spPr/>
    </dgm:pt>
    <dgm:pt modelId="{823C612D-9B3D-4B43-AA76-C9CAE60C017B}" type="pres">
      <dgm:prSet presAssocID="{5F0BC884-6BAE-4E79-8FCB-9E5817E8A878}" presName="hierChild7" presStyleCnt="0"/>
      <dgm:spPr/>
    </dgm:pt>
    <dgm:pt modelId="{4C4244B6-1931-4756-8E25-5F436E3705A2}" type="pres">
      <dgm:prSet presAssocID="{E5C5149D-C77A-4F47-9D84-D986738528D6}" presName="Name111" presStyleLbl="parChTrans1D2" presStyleIdx="2" presStyleCnt="5"/>
      <dgm:spPr/>
    </dgm:pt>
    <dgm:pt modelId="{85A98E90-9F75-4B27-BD80-C0A3A624A79D}" type="pres">
      <dgm:prSet presAssocID="{FAC55DAB-5D13-4FD6-BA41-608260F832A5}" presName="hierRoot3" presStyleCnt="0">
        <dgm:presLayoutVars>
          <dgm:hierBranch val="init"/>
        </dgm:presLayoutVars>
      </dgm:prSet>
      <dgm:spPr/>
    </dgm:pt>
    <dgm:pt modelId="{3B91FDC4-82AB-4205-94BA-1083FB40A768}" type="pres">
      <dgm:prSet presAssocID="{FAC55DAB-5D13-4FD6-BA41-608260F832A5}" presName="rootComposite3" presStyleCnt="0"/>
      <dgm:spPr/>
    </dgm:pt>
    <dgm:pt modelId="{9633E58F-6CD4-4BEA-B528-32B096AB3BF4}" type="pres">
      <dgm:prSet presAssocID="{FAC55DAB-5D13-4FD6-BA41-608260F832A5}" presName="rootText3" presStyleLbl="asst1" presStyleIdx="2" presStyleCnt="5">
        <dgm:presLayoutVars>
          <dgm:chPref val="3"/>
        </dgm:presLayoutVars>
      </dgm:prSet>
      <dgm:spPr/>
    </dgm:pt>
    <dgm:pt modelId="{C3CD6C8B-08C0-4001-B72C-D43F43E9CCB8}" type="pres">
      <dgm:prSet presAssocID="{FAC55DAB-5D13-4FD6-BA41-608260F832A5}" presName="rootConnector3" presStyleLbl="asst1" presStyleIdx="2" presStyleCnt="5"/>
      <dgm:spPr/>
    </dgm:pt>
    <dgm:pt modelId="{7E6156EF-DB10-42FC-B433-161351BF35EA}" type="pres">
      <dgm:prSet presAssocID="{FAC55DAB-5D13-4FD6-BA41-608260F832A5}" presName="hierChild6" presStyleCnt="0"/>
      <dgm:spPr/>
    </dgm:pt>
    <dgm:pt modelId="{2FEE1702-7A6E-47AA-86EB-40EC563C021C}" type="pres">
      <dgm:prSet presAssocID="{FAC55DAB-5D13-4FD6-BA41-608260F832A5}" presName="hierChild7" presStyleCnt="0"/>
      <dgm:spPr/>
    </dgm:pt>
    <dgm:pt modelId="{830FBDFE-40B9-4602-BA83-ADEF3AA23963}" type="pres">
      <dgm:prSet presAssocID="{133CC56C-B566-4D29-9E3B-312CE76B8AC8}" presName="Name111" presStyleLbl="parChTrans1D2" presStyleIdx="3" presStyleCnt="5"/>
      <dgm:spPr/>
    </dgm:pt>
    <dgm:pt modelId="{76E90DE2-5B22-4988-ACD6-D90C07D4C273}" type="pres">
      <dgm:prSet presAssocID="{6228F907-CB97-4137-A17E-720555C65CEE}" presName="hierRoot3" presStyleCnt="0">
        <dgm:presLayoutVars>
          <dgm:hierBranch val="init"/>
        </dgm:presLayoutVars>
      </dgm:prSet>
      <dgm:spPr/>
    </dgm:pt>
    <dgm:pt modelId="{F716D413-9873-4E31-BCEA-8C217C3582F5}" type="pres">
      <dgm:prSet presAssocID="{6228F907-CB97-4137-A17E-720555C65CEE}" presName="rootComposite3" presStyleCnt="0"/>
      <dgm:spPr/>
    </dgm:pt>
    <dgm:pt modelId="{9FD3F0CD-622B-489B-84A4-CEA947500BD7}" type="pres">
      <dgm:prSet presAssocID="{6228F907-CB97-4137-A17E-720555C65CEE}" presName="rootText3" presStyleLbl="asst1" presStyleIdx="3" presStyleCnt="5">
        <dgm:presLayoutVars>
          <dgm:chPref val="3"/>
        </dgm:presLayoutVars>
      </dgm:prSet>
      <dgm:spPr/>
    </dgm:pt>
    <dgm:pt modelId="{99BCA93B-2383-458E-9682-3E61B73B5A60}" type="pres">
      <dgm:prSet presAssocID="{6228F907-CB97-4137-A17E-720555C65CEE}" presName="rootConnector3" presStyleLbl="asst1" presStyleIdx="3" presStyleCnt="5"/>
      <dgm:spPr/>
    </dgm:pt>
    <dgm:pt modelId="{C55C4D38-8EED-47DA-9D35-C44AD9989256}" type="pres">
      <dgm:prSet presAssocID="{6228F907-CB97-4137-A17E-720555C65CEE}" presName="hierChild6" presStyleCnt="0"/>
      <dgm:spPr/>
    </dgm:pt>
    <dgm:pt modelId="{5651280C-4DB1-4D2B-B74D-36431B5ED955}" type="pres">
      <dgm:prSet presAssocID="{6228F907-CB97-4137-A17E-720555C65CEE}" presName="hierChild7" presStyleCnt="0"/>
      <dgm:spPr/>
    </dgm:pt>
    <dgm:pt modelId="{CF96B18C-911D-4457-AE1A-18E8E6C0C2CC}" type="pres">
      <dgm:prSet presAssocID="{7F633A76-C166-4D5B-AFDE-3F45310E6C0B}" presName="Name111" presStyleLbl="parChTrans1D2" presStyleIdx="4" presStyleCnt="5"/>
      <dgm:spPr/>
    </dgm:pt>
    <dgm:pt modelId="{1BFC8E27-9A55-4421-855B-78106C5A28D6}" type="pres">
      <dgm:prSet presAssocID="{251F74F0-D9C0-4C3D-92B6-7040F229AC88}" presName="hierRoot3" presStyleCnt="0">
        <dgm:presLayoutVars>
          <dgm:hierBranch val="init"/>
        </dgm:presLayoutVars>
      </dgm:prSet>
      <dgm:spPr/>
    </dgm:pt>
    <dgm:pt modelId="{C2830AD2-5975-421C-8307-B0852EF4D1C4}" type="pres">
      <dgm:prSet presAssocID="{251F74F0-D9C0-4C3D-92B6-7040F229AC88}" presName="rootComposite3" presStyleCnt="0"/>
      <dgm:spPr/>
    </dgm:pt>
    <dgm:pt modelId="{7AC76493-2FA6-49BC-988D-C25084AC2DD0}" type="pres">
      <dgm:prSet presAssocID="{251F74F0-D9C0-4C3D-92B6-7040F229AC88}" presName="rootText3" presStyleLbl="asst1" presStyleIdx="4" presStyleCnt="5" custScaleY="50684" custLinFactX="70303" custLinFactNeighborX="100000" custLinFactNeighborY="-46015">
        <dgm:presLayoutVars>
          <dgm:chPref val="3"/>
        </dgm:presLayoutVars>
      </dgm:prSet>
      <dgm:spPr/>
    </dgm:pt>
    <dgm:pt modelId="{C2A31C92-6A80-4A0A-8CE0-3F05D0E5A2D0}" type="pres">
      <dgm:prSet presAssocID="{251F74F0-D9C0-4C3D-92B6-7040F229AC88}" presName="rootConnector3" presStyleLbl="asst1" presStyleIdx="4" presStyleCnt="5"/>
      <dgm:spPr/>
    </dgm:pt>
    <dgm:pt modelId="{3B01A6D2-E1C0-4671-B5CE-AAD9B7FEDAAB}" type="pres">
      <dgm:prSet presAssocID="{251F74F0-D9C0-4C3D-92B6-7040F229AC88}" presName="hierChild6" presStyleCnt="0"/>
      <dgm:spPr/>
    </dgm:pt>
    <dgm:pt modelId="{66ADD598-BDD0-4939-B304-66070896B6F2}" type="pres">
      <dgm:prSet presAssocID="{251F74F0-D9C0-4C3D-92B6-7040F229AC88}" presName="hierChild7" presStyleCnt="0"/>
      <dgm:spPr/>
    </dgm:pt>
  </dgm:ptLst>
  <dgm:cxnLst>
    <dgm:cxn modelId="{D36DE003-7C83-4DDF-9F79-4CBFB0C52422}" type="presOf" srcId="{FAC55DAB-5D13-4FD6-BA41-608260F832A5}" destId="{9633E58F-6CD4-4BEA-B528-32B096AB3BF4}" srcOrd="0" destOrd="0" presId="urn:microsoft.com/office/officeart/2005/8/layout/orgChart1"/>
    <dgm:cxn modelId="{C932200C-187A-4DBD-911F-C6F7EA7C54F8}" type="presOf" srcId="{251F74F0-D9C0-4C3D-92B6-7040F229AC88}" destId="{7AC76493-2FA6-49BC-988D-C25084AC2DD0}" srcOrd="0" destOrd="0" presId="urn:microsoft.com/office/officeart/2005/8/layout/orgChart1"/>
    <dgm:cxn modelId="{EA730020-94F4-47B5-ABFD-6070089E436A}" type="presOf" srcId="{4AADA840-5781-466C-B072-D97CBB42F957}" destId="{795AFF39-EBD2-461A-A63F-ADF411D5612C}" srcOrd="0" destOrd="0" presId="urn:microsoft.com/office/officeart/2005/8/layout/orgChart1"/>
    <dgm:cxn modelId="{E0972825-DF91-4D99-A86A-CC6A5F88B2DA}" srcId="{2DEBEE54-FD2C-49CE-B45F-D1851BAF943D}" destId="{251F74F0-D9C0-4C3D-92B6-7040F229AC88}" srcOrd="4" destOrd="0" parTransId="{7F633A76-C166-4D5B-AFDE-3F45310E6C0B}" sibTransId="{2B8F78AB-8607-42EC-8B11-BBC534CED18D}"/>
    <dgm:cxn modelId="{5DDF205D-FBD8-404F-9EC3-4F6207AC8D5E}" type="presOf" srcId="{03FABD78-28BC-4FC6-B808-F72F6DC887C6}" destId="{6D937F02-C713-4FC5-849A-2A10B9648053}" srcOrd="0" destOrd="0" presId="urn:microsoft.com/office/officeart/2005/8/layout/orgChart1"/>
    <dgm:cxn modelId="{329D2463-269A-481C-BCBA-AE7823FBA627}" type="presOf" srcId="{251F74F0-D9C0-4C3D-92B6-7040F229AC88}" destId="{C2A31C92-6A80-4A0A-8CE0-3F05D0E5A2D0}" srcOrd="1" destOrd="0" presId="urn:microsoft.com/office/officeart/2005/8/layout/orgChart1"/>
    <dgm:cxn modelId="{0A3E1E44-5C9B-43E2-B72C-51C407A150A4}" type="presOf" srcId="{6228F907-CB97-4137-A17E-720555C65CEE}" destId="{9FD3F0CD-622B-489B-84A4-CEA947500BD7}" srcOrd="0" destOrd="0" presId="urn:microsoft.com/office/officeart/2005/8/layout/orgChart1"/>
    <dgm:cxn modelId="{73F2EE44-21A9-4A34-A89A-170981A4C340}" type="presOf" srcId="{2DEBEE54-FD2C-49CE-B45F-D1851BAF943D}" destId="{BE665843-8D60-4167-A7F3-DF920131E54C}" srcOrd="1" destOrd="0" presId="urn:microsoft.com/office/officeart/2005/8/layout/orgChart1"/>
    <dgm:cxn modelId="{29D67351-1349-4381-BFE0-4E33B20607F3}" srcId="{2DEBEE54-FD2C-49CE-B45F-D1851BAF943D}" destId="{FAC55DAB-5D13-4FD6-BA41-608260F832A5}" srcOrd="2" destOrd="0" parTransId="{E5C5149D-C77A-4F47-9D84-D986738528D6}" sibTransId="{70100B6F-CE15-4B22-92B7-34672970EF57}"/>
    <dgm:cxn modelId="{7E493457-A853-4E61-87EF-09258E319A11}" type="presOf" srcId="{2DEBEE54-FD2C-49CE-B45F-D1851BAF943D}" destId="{E6793FDB-2998-4199-AB90-CDD6F9988529}" srcOrd="0" destOrd="0" presId="urn:microsoft.com/office/officeart/2005/8/layout/orgChart1"/>
    <dgm:cxn modelId="{6B139D59-A586-4AB1-B9EA-E7298E8133EA}" type="presOf" srcId="{133CC56C-B566-4D29-9E3B-312CE76B8AC8}" destId="{830FBDFE-40B9-4602-BA83-ADEF3AA23963}" srcOrd="0" destOrd="0" presId="urn:microsoft.com/office/officeart/2005/8/layout/orgChart1"/>
    <dgm:cxn modelId="{EDE7328B-7EC3-4BF8-BAF7-5D0166BC066C}" srcId="{2DEBEE54-FD2C-49CE-B45F-D1851BAF943D}" destId="{03FABD78-28BC-4FC6-B808-F72F6DC887C6}" srcOrd="0" destOrd="0" parTransId="{4AADA840-5781-466C-B072-D97CBB42F957}" sibTransId="{0E688F64-E697-484B-8E4E-527BFC892716}"/>
    <dgm:cxn modelId="{70D97390-0E8A-4481-BDC3-05DFB92B6CC3}" type="presOf" srcId="{6898023A-AB42-4F6F-9563-7029DED22BB2}" destId="{5823301B-35F6-4613-B319-8BF9F1A13EA3}" srcOrd="0" destOrd="0" presId="urn:microsoft.com/office/officeart/2005/8/layout/orgChart1"/>
    <dgm:cxn modelId="{75822595-6CED-4749-83DE-BF344639FB9F}" srcId="{2DEBEE54-FD2C-49CE-B45F-D1851BAF943D}" destId="{5F0BC884-6BAE-4E79-8FCB-9E5817E8A878}" srcOrd="1" destOrd="0" parTransId="{6898023A-AB42-4F6F-9563-7029DED22BB2}" sibTransId="{1D466024-982F-4739-8C23-C6BA9DDD985B}"/>
    <dgm:cxn modelId="{C1BEB895-AFB3-4B60-AF88-5446BBB48892}" srcId="{86B302B3-2DFE-43FB-9FE2-2B2D80446B4D}" destId="{2DEBEE54-FD2C-49CE-B45F-D1851BAF943D}" srcOrd="0" destOrd="0" parTransId="{3824F274-09C4-4789-9997-D8766C4EA751}" sibTransId="{C42C5B30-B701-4984-A732-1FF76E5D0594}"/>
    <dgm:cxn modelId="{5486B897-C0EE-4CD9-930E-786C6085078B}" type="presOf" srcId="{E5C5149D-C77A-4F47-9D84-D986738528D6}" destId="{4C4244B6-1931-4756-8E25-5F436E3705A2}" srcOrd="0" destOrd="0" presId="urn:microsoft.com/office/officeart/2005/8/layout/orgChart1"/>
    <dgm:cxn modelId="{EEAFFF99-3D89-4EA0-AE2D-DE7C46C53B0D}" type="presOf" srcId="{5F0BC884-6BAE-4E79-8FCB-9E5817E8A878}" destId="{F8D00EA5-9C76-4022-8107-4AAB784E5804}" srcOrd="0" destOrd="0" presId="urn:microsoft.com/office/officeart/2005/8/layout/orgChart1"/>
    <dgm:cxn modelId="{69E4B79A-0BF0-40E8-8C93-E34C396ED329}" type="presOf" srcId="{03FABD78-28BC-4FC6-B808-F72F6DC887C6}" destId="{2CB7EAB1-7663-491D-8551-06B8C0994C72}" srcOrd="1" destOrd="0" presId="urn:microsoft.com/office/officeart/2005/8/layout/orgChart1"/>
    <dgm:cxn modelId="{4E6F69A9-BF98-4583-BA72-E08078E74B25}" type="presOf" srcId="{FAC55DAB-5D13-4FD6-BA41-608260F832A5}" destId="{C3CD6C8B-08C0-4001-B72C-D43F43E9CCB8}" srcOrd="1" destOrd="0" presId="urn:microsoft.com/office/officeart/2005/8/layout/orgChart1"/>
    <dgm:cxn modelId="{572106B8-B9D4-43CD-A880-341DDC0C14AE}" srcId="{2DEBEE54-FD2C-49CE-B45F-D1851BAF943D}" destId="{6228F907-CB97-4137-A17E-720555C65CEE}" srcOrd="3" destOrd="0" parTransId="{133CC56C-B566-4D29-9E3B-312CE76B8AC8}" sibTransId="{B05787D4-985E-4055-8E9B-F5A352F0F747}"/>
    <dgm:cxn modelId="{C53D0CBC-CFD0-48F2-B833-3CF5A6F5F3ED}" type="presOf" srcId="{6228F907-CB97-4137-A17E-720555C65CEE}" destId="{99BCA93B-2383-458E-9682-3E61B73B5A60}" srcOrd="1" destOrd="0" presId="urn:microsoft.com/office/officeart/2005/8/layout/orgChart1"/>
    <dgm:cxn modelId="{6BF980E0-1C57-4951-9BBF-A5EE2708F104}" type="presOf" srcId="{7F633A76-C166-4D5B-AFDE-3F45310E6C0B}" destId="{CF96B18C-911D-4457-AE1A-18E8E6C0C2CC}" srcOrd="0" destOrd="0" presId="urn:microsoft.com/office/officeart/2005/8/layout/orgChart1"/>
    <dgm:cxn modelId="{8C96A3E5-B170-4621-9840-200EDB7C249C}" type="presOf" srcId="{86B302B3-2DFE-43FB-9FE2-2B2D80446B4D}" destId="{47BDD6F8-D4FF-4CB3-888E-235DE130ACC1}" srcOrd="0" destOrd="0" presId="urn:microsoft.com/office/officeart/2005/8/layout/orgChart1"/>
    <dgm:cxn modelId="{FAF9BDE6-11D1-4508-80E5-289ED7AB99CF}" type="presOf" srcId="{5F0BC884-6BAE-4E79-8FCB-9E5817E8A878}" destId="{E5ADC6A2-B685-4699-B9B0-59715716F00E}" srcOrd="1" destOrd="0" presId="urn:microsoft.com/office/officeart/2005/8/layout/orgChart1"/>
    <dgm:cxn modelId="{EBEDEB33-353F-41E4-8CBA-E952CC48DF74}" type="presParOf" srcId="{47BDD6F8-D4FF-4CB3-888E-235DE130ACC1}" destId="{E853C991-D996-4DE4-928B-798B967F2E4D}" srcOrd="0" destOrd="0" presId="urn:microsoft.com/office/officeart/2005/8/layout/orgChart1"/>
    <dgm:cxn modelId="{8E1FE859-660F-49C7-843F-AAE1BAEAC291}" type="presParOf" srcId="{E853C991-D996-4DE4-928B-798B967F2E4D}" destId="{840E7E7F-F457-467B-B9F0-AF4E3669C22B}" srcOrd="0" destOrd="0" presId="urn:microsoft.com/office/officeart/2005/8/layout/orgChart1"/>
    <dgm:cxn modelId="{C243D9B5-3290-4A1F-9F06-11A9FC3D9002}" type="presParOf" srcId="{840E7E7F-F457-467B-B9F0-AF4E3669C22B}" destId="{E6793FDB-2998-4199-AB90-CDD6F9988529}" srcOrd="0" destOrd="0" presId="urn:microsoft.com/office/officeart/2005/8/layout/orgChart1"/>
    <dgm:cxn modelId="{03EEF2C9-6FD1-4A13-BCB7-B8D7DB69447F}" type="presParOf" srcId="{840E7E7F-F457-467B-B9F0-AF4E3669C22B}" destId="{BE665843-8D60-4167-A7F3-DF920131E54C}" srcOrd="1" destOrd="0" presId="urn:microsoft.com/office/officeart/2005/8/layout/orgChart1"/>
    <dgm:cxn modelId="{F2EA1FF3-8D22-479B-9E10-AA7F30463A38}" type="presParOf" srcId="{E853C991-D996-4DE4-928B-798B967F2E4D}" destId="{C199AB3D-39EA-4D87-BA7F-88F975325F42}" srcOrd="1" destOrd="0" presId="urn:microsoft.com/office/officeart/2005/8/layout/orgChart1"/>
    <dgm:cxn modelId="{B1F91B3B-A02B-47A7-A79C-8C4CD0B3219F}" type="presParOf" srcId="{E853C991-D996-4DE4-928B-798B967F2E4D}" destId="{38A55D9B-16AD-4E89-BE0F-590A5B7F1452}" srcOrd="2" destOrd="0" presId="urn:microsoft.com/office/officeart/2005/8/layout/orgChart1"/>
    <dgm:cxn modelId="{5BC89972-3DD0-4E10-96DE-921AD1387EF8}" type="presParOf" srcId="{38A55D9B-16AD-4E89-BE0F-590A5B7F1452}" destId="{795AFF39-EBD2-461A-A63F-ADF411D5612C}" srcOrd="0" destOrd="0" presId="urn:microsoft.com/office/officeart/2005/8/layout/orgChart1"/>
    <dgm:cxn modelId="{2CDC4635-93A6-4B8D-82B5-2986590FF302}" type="presParOf" srcId="{38A55D9B-16AD-4E89-BE0F-590A5B7F1452}" destId="{4BC33DD0-6FAA-4252-B7BA-C0E11B9C2B1D}" srcOrd="1" destOrd="0" presId="urn:microsoft.com/office/officeart/2005/8/layout/orgChart1"/>
    <dgm:cxn modelId="{A7EF1313-1DD4-42B0-991F-DC769BF7DB39}" type="presParOf" srcId="{4BC33DD0-6FAA-4252-B7BA-C0E11B9C2B1D}" destId="{90199C84-EF5B-4CC2-843A-2BD681674164}" srcOrd="0" destOrd="0" presId="urn:microsoft.com/office/officeart/2005/8/layout/orgChart1"/>
    <dgm:cxn modelId="{5D12A974-8355-4A6B-98B8-D626D713CF4E}" type="presParOf" srcId="{90199C84-EF5B-4CC2-843A-2BD681674164}" destId="{6D937F02-C713-4FC5-849A-2A10B9648053}" srcOrd="0" destOrd="0" presId="urn:microsoft.com/office/officeart/2005/8/layout/orgChart1"/>
    <dgm:cxn modelId="{FAD54798-CD4B-4A6B-8A12-89E9F39D9750}" type="presParOf" srcId="{90199C84-EF5B-4CC2-843A-2BD681674164}" destId="{2CB7EAB1-7663-491D-8551-06B8C0994C72}" srcOrd="1" destOrd="0" presId="urn:microsoft.com/office/officeart/2005/8/layout/orgChart1"/>
    <dgm:cxn modelId="{3E2D43B7-7963-4C4B-9C8C-1F4AF63609E6}" type="presParOf" srcId="{4BC33DD0-6FAA-4252-B7BA-C0E11B9C2B1D}" destId="{CAF540B3-D341-4E20-9EC1-50142CFBB013}" srcOrd="1" destOrd="0" presId="urn:microsoft.com/office/officeart/2005/8/layout/orgChart1"/>
    <dgm:cxn modelId="{52466896-1AE5-463B-BF4C-5906597354B9}" type="presParOf" srcId="{4BC33DD0-6FAA-4252-B7BA-C0E11B9C2B1D}" destId="{668ED158-71EF-4A3F-9A96-E5CB63B3AA67}" srcOrd="2" destOrd="0" presId="urn:microsoft.com/office/officeart/2005/8/layout/orgChart1"/>
    <dgm:cxn modelId="{15F03535-391F-4D16-8681-2442E31D6555}" type="presParOf" srcId="{38A55D9B-16AD-4E89-BE0F-590A5B7F1452}" destId="{5823301B-35F6-4613-B319-8BF9F1A13EA3}" srcOrd="2" destOrd="0" presId="urn:microsoft.com/office/officeart/2005/8/layout/orgChart1"/>
    <dgm:cxn modelId="{C7EAD947-0FE0-4D05-96E8-21D05ED86FA3}" type="presParOf" srcId="{38A55D9B-16AD-4E89-BE0F-590A5B7F1452}" destId="{9CD0B835-3BDA-4401-AA15-7017236E991E}" srcOrd="3" destOrd="0" presId="urn:microsoft.com/office/officeart/2005/8/layout/orgChart1"/>
    <dgm:cxn modelId="{534CD50D-D06D-40E3-8021-F219171A8C50}" type="presParOf" srcId="{9CD0B835-3BDA-4401-AA15-7017236E991E}" destId="{BB3168E0-1275-4EA5-A443-DF1C48F9D0FF}" srcOrd="0" destOrd="0" presId="urn:microsoft.com/office/officeart/2005/8/layout/orgChart1"/>
    <dgm:cxn modelId="{0E0002F3-FADA-4512-9762-652AE542D557}" type="presParOf" srcId="{BB3168E0-1275-4EA5-A443-DF1C48F9D0FF}" destId="{F8D00EA5-9C76-4022-8107-4AAB784E5804}" srcOrd="0" destOrd="0" presId="urn:microsoft.com/office/officeart/2005/8/layout/orgChart1"/>
    <dgm:cxn modelId="{F5C641D8-9B78-4D01-A23E-40E2ED4AE3CA}" type="presParOf" srcId="{BB3168E0-1275-4EA5-A443-DF1C48F9D0FF}" destId="{E5ADC6A2-B685-4699-B9B0-59715716F00E}" srcOrd="1" destOrd="0" presId="urn:microsoft.com/office/officeart/2005/8/layout/orgChart1"/>
    <dgm:cxn modelId="{7BD1AEA4-5138-4236-A85E-0060130CE69F}" type="presParOf" srcId="{9CD0B835-3BDA-4401-AA15-7017236E991E}" destId="{E386C225-590B-4357-8179-0D0D9F81560E}" srcOrd="1" destOrd="0" presId="urn:microsoft.com/office/officeart/2005/8/layout/orgChart1"/>
    <dgm:cxn modelId="{34F3DF37-36FE-42A4-9D99-CCAE654989CB}" type="presParOf" srcId="{9CD0B835-3BDA-4401-AA15-7017236E991E}" destId="{823C612D-9B3D-4B43-AA76-C9CAE60C017B}" srcOrd="2" destOrd="0" presId="urn:microsoft.com/office/officeart/2005/8/layout/orgChart1"/>
    <dgm:cxn modelId="{950C14E4-98CD-448D-A3F2-01862C881070}" type="presParOf" srcId="{38A55D9B-16AD-4E89-BE0F-590A5B7F1452}" destId="{4C4244B6-1931-4756-8E25-5F436E3705A2}" srcOrd="4" destOrd="0" presId="urn:microsoft.com/office/officeart/2005/8/layout/orgChart1"/>
    <dgm:cxn modelId="{6FAC89CF-97E2-44F8-AF0B-5EA00B09BDAA}" type="presParOf" srcId="{38A55D9B-16AD-4E89-BE0F-590A5B7F1452}" destId="{85A98E90-9F75-4B27-BD80-C0A3A624A79D}" srcOrd="5" destOrd="0" presId="urn:microsoft.com/office/officeart/2005/8/layout/orgChart1"/>
    <dgm:cxn modelId="{8AE672E0-EDD1-4E9C-9184-EEA7ECCA4D4E}" type="presParOf" srcId="{85A98E90-9F75-4B27-BD80-C0A3A624A79D}" destId="{3B91FDC4-82AB-4205-94BA-1083FB40A768}" srcOrd="0" destOrd="0" presId="urn:microsoft.com/office/officeart/2005/8/layout/orgChart1"/>
    <dgm:cxn modelId="{561BE0AA-ECDC-44A5-8EA2-1D167719268F}" type="presParOf" srcId="{3B91FDC4-82AB-4205-94BA-1083FB40A768}" destId="{9633E58F-6CD4-4BEA-B528-32B096AB3BF4}" srcOrd="0" destOrd="0" presId="urn:microsoft.com/office/officeart/2005/8/layout/orgChart1"/>
    <dgm:cxn modelId="{EF93EB30-1CFB-4826-8E1A-8BCE9C7D15C8}" type="presParOf" srcId="{3B91FDC4-82AB-4205-94BA-1083FB40A768}" destId="{C3CD6C8B-08C0-4001-B72C-D43F43E9CCB8}" srcOrd="1" destOrd="0" presId="urn:microsoft.com/office/officeart/2005/8/layout/orgChart1"/>
    <dgm:cxn modelId="{8F4ABD82-60DF-41C7-BC7B-7F091A0DBC7F}" type="presParOf" srcId="{85A98E90-9F75-4B27-BD80-C0A3A624A79D}" destId="{7E6156EF-DB10-42FC-B433-161351BF35EA}" srcOrd="1" destOrd="0" presId="urn:microsoft.com/office/officeart/2005/8/layout/orgChart1"/>
    <dgm:cxn modelId="{5C70BF0D-9754-4D76-9557-D61E8B36988B}" type="presParOf" srcId="{85A98E90-9F75-4B27-BD80-C0A3A624A79D}" destId="{2FEE1702-7A6E-47AA-86EB-40EC563C021C}" srcOrd="2" destOrd="0" presId="urn:microsoft.com/office/officeart/2005/8/layout/orgChart1"/>
    <dgm:cxn modelId="{7F021199-940E-4377-BC4C-26F791899BFF}" type="presParOf" srcId="{38A55D9B-16AD-4E89-BE0F-590A5B7F1452}" destId="{830FBDFE-40B9-4602-BA83-ADEF3AA23963}" srcOrd="6" destOrd="0" presId="urn:microsoft.com/office/officeart/2005/8/layout/orgChart1"/>
    <dgm:cxn modelId="{A4B126C1-A729-49DE-BA8B-DF6BF19D66CC}" type="presParOf" srcId="{38A55D9B-16AD-4E89-BE0F-590A5B7F1452}" destId="{76E90DE2-5B22-4988-ACD6-D90C07D4C273}" srcOrd="7" destOrd="0" presId="urn:microsoft.com/office/officeart/2005/8/layout/orgChart1"/>
    <dgm:cxn modelId="{BA9FE976-196C-47A4-A302-634FAF6F20E3}" type="presParOf" srcId="{76E90DE2-5B22-4988-ACD6-D90C07D4C273}" destId="{F716D413-9873-4E31-BCEA-8C217C3582F5}" srcOrd="0" destOrd="0" presId="urn:microsoft.com/office/officeart/2005/8/layout/orgChart1"/>
    <dgm:cxn modelId="{0DDD4203-E384-4256-90E3-DD78D677FFC7}" type="presParOf" srcId="{F716D413-9873-4E31-BCEA-8C217C3582F5}" destId="{9FD3F0CD-622B-489B-84A4-CEA947500BD7}" srcOrd="0" destOrd="0" presId="urn:microsoft.com/office/officeart/2005/8/layout/orgChart1"/>
    <dgm:cxn modelId="{7C547B25-4688-4139-A380-3D2EF135583F}" type="presParOf" srcId="{F716D413-9873-4E31-BCEA-8C217C3582F5}" destId="{99BCA93B-2383-458E-9682-3E61B73B5A60}" srcOrd="1" destOrd="0" presId="urn:microsoft.com/office/officeart/2005/8/layout/orgChart1"/>
    <dgm:cxn modelId="{FCD23F6D-1506-4374-85B5-C8CA634E7D5F}" type="presParOf" srcId="{76E90DE2-5B22-4988-ACD6-D90C07D4C273}" destId="{C55C4D38-8EED-47DA-9D35-C44AD9989256}" srcOrd="1" destOrd="0" presId="urn:microsoft.com/office/officeart/2005/8/layout/orgChart1"/>
    <dgm:cxn modelId="{7175CCB9-5FC0-47BE-8262-574412C89DA4}" type="presParOf" srcId="{76E90DE2-5B22-4988-ACD6-D90C07D4C273}" destId="{5651280C-4DB1-4D2B-B74D-36431B5ED955}" srcOrd="2" destOrd="0" presId="urn:microsoft.com/office/officeart/2005/8/layout/orgChart1"/>
    <dgm:cxn modelId="{DF43F92C-FA5B-4848-B11A-916A808D61DD}" type="presParOf" srcId="{38A55D9B-16AD-4E89-BE0F-590A5B7F1452}" destId="{CF96B18C-911D-4457-AE1A-18E8E6C0C2CC}" srcOrd="8" destOrd="0" presId="urn:microsoft.com/office/officeart/2005/8/layout/orgChart1"/>
    <dgm:cxn modelId="{EEE4F403-EE16-4A5A-A722-475F7F08054C}" type="presParOf" srcId="{38A55D9B-16AD-4E89-BE0F-590A5B7F1452}" destId="{1BFC8E27-9A55-4421-855B-78106C5A28D6}" srcOrd="9" destOrd="0" presId="urn:microsoft.com/office/officeart/2005/8/layout/orgChart1"/>
    <dgm:cxn modelId="{75803D33-85C0-44F1-96B4-6BDBC85C65E9}" type="presParOf" srcId="{1BFC8E27-9A55-4421-855B-78106C5A28D6}" destId="{C2830AD2-5975-421C-8307-B0852EF4D1C4}" srcOrd="0" destOrd="0" presId="urn:microsoft.com/office/officeart/2005/8/layout/orgChart1"/>
    <dgm:cxn modelId="{3199713D-4F02-42FF-BFE3-AFF9CE953F41}" type="presParOf" srcId="{C2830AD2-5975-421C-8307-B0852EF4D1C4}" destId="{7AC76493-2FA6-49BC-988D-C25084AC2DD0}" srcOrd="0" destOrd="0" presId="urn:microsoft.com/office/officeart/2005/8/layout/orgChart1"/>
    <dgm:cxn modelId="{E43BD85E-B67C-470D-8988-2C4F9897610B}" type="presParOf" srcId="{C2830AD2-5975-421C-8307-B0852EF4D1C4}" destId="{C2A31C92-6A80-4A0A-8CE0-3F05D0E5A2D0}" srcOrd="1" destOrd="0" presId="urn:microsoft.com/office/officeart/2005/8/layout/orgChart1"/>
    <dgm:cxn modelId="{BC02F005-745A-44AE-82FA-C0CC252C5210}" type="presParOf" srcId="{1BFC8E27-9A55-4421-855B-78106C5A28D6}" destId="{3B01A6D2-E1C0-4671-B5CE-AAD9B7FEDAAB}" srcOrd="1" destOrd="0" presId="urn:microsoft.com/office/officeart/2005/8/layout/orgChart1"/>
    <dgm:cxn modelId="{F3B40EEA-5CC5-4C7E-A3E1-A31B78D208A4}" type="presParOf" srcId="{1BFC8E27-9A55-4421-855B-78106C5A28D6}" destId="{66ADD598-BDD0-4939-B304-66070896B6F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888639-7D07-4594-A690-929766DDE711}">
      <dsp:nvSpPr>
        <dsp:cNvPr id="0" name=""/>
        <dsp:cNvSpPr/>
      </dsp:nvSpPr>
      <dsp:spPr>
        <a:xfrm>
          <a:off x="3780420" y="1215429"/>
          <a:ext cx="2674674" cy="464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99"/>
              </a:lnTo>
              <a:lnTo>
                <a:pt x="2674674" y="232099"/>
              </a:lnTo>
              <a:lnTo>
                <a:pt x="2674674" y="464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E4E942-393F-4506-B4BD-DB5B2C32F373}">
      <dsp:nvSpPr>
        <dsp:cNvPr id="0" name=""/>
        <dsp:cNvSpPr/>
      </dsp:nvSpPr>
      <dsp:spPr>
        <a:xfrm>
          <a:off x="3734700" y="1215429"/>
          <a:ext cx="91440" cy="4641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4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52D86-6D34-425B-81A5-B3318F5E6D27}">
      <dsp:nvSpPr>
        <dsp:cNvPr id="0" name=""/>
        <dsp:cNvSpPr/>
      </dsp:nvSpPr>
      <dsp:spPr>
        <a:xfrm>
          <a:off x="221555" y="2784866"/>
          <a:ext cx="1386056" cy="1052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164"/>
              </a:lnTo>
              <a:lnTo>
                <a:pt x="1386056" y="10521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E0D6FE-A186-45E7-8E23-14963905910A}">
      <dsp:nvSpPr>
        <dsp:cNvPr id="0" name=""/>
        <dsp:cNvSpPr/>
      </dsp:nvSpPr>
      <dsp:spPr>
        <a:xfrm>
          <a:off x="1105745" y="1215429"/>
          <a:ext cx="2674674" cy="464199"/>
        </a:xfrm>
        <a:custGeom>
          <a:avLst/>
          <a:gdLst/>
          <a:ahLst/>
          <a:cxnLst/>
          <a:rect l="0" t="0" r="0" b="0"/>
          <a:pathLst>
            <a:path>
              <a:moveTo>
                <a:pt x="2674674" y="0"/>
              </a:moveTo>
              <a:lnTo>
                <a:pt x="2674674" y="232099"/>
              </a:lnTo>
              <a:lnTo>
                <a:pt x="0" y="232099"/>
              </a:lnTo>
              <a:lnTo>
                <a:pt x="0" y="464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7DB563-560A-49FC-822A-5C7DE404965F}">
      <dsp:nvSpPr>
        <dsp:cNvPr id="0" name=""/>
        <dsp:cNvSpPr/>
      </dsp:nvSpPr>
      <dsp:spPr>
        <a:xfrm>
          <a:off x="2675182" y="110191"/>
          <a:ext cx="2210475" cy="1105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1" kern="1200" dirty="0"/>
            <a:t>SEPLAG</a:t>
          </a:r>
        </a:p>
      </dsp:txBody>
      <dsp:txXfrm>
        <a:off x="2675182" y="110191"/>
        <a:ext cx="2210475" cy="1105237"/>
      </dsp:txXfrm>
    </dsp:sp>
    <dsp:sp modelId="{7E65458C-5694-4783-B693-A0358ABADA76}">
      <dsp:nvSpPr>
        <dsp:cNvPr id="0" name=""/>
        <dsp:cNvSpPr/>
      </dsp:nvSpPr>
      <dsp:spPr>
        <a:xfrm>
          <a:off x="507" y="1679629"/>
          <a:ext cx="2210475" cy="1105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>
              <a:solidFill>
                <a:schemeClr val="bg1"/>
              </a:solidFill>
            </a:rPr>
            <a:t>Diretoria Executiva do Sistema Estadual de Planejamento</a:t>
          </a:r>
        </a:p>
      </dsp:txBody>
      <dsp:txXfrm>
        <a:off x="507" y="1679629"/>
        <a:ext cx="2210475" cy="1105237"/>
      </dsp:txXfrm>
    </dsp:sp>
    <dsp:sp modelId="{27C8BA5A-A7C4-407F-BB54-028F47F87D26}">
      <dsp:nvSpPr>
        <dsp:cNvPr id="0" name=""/>
        <dsp:cNvSpPr/>
      </dsp:nvSpPr>
      <dsp:spPr>
        <a:xfrm>
          <a:off x="1607611" y="3284412"/>
          <a:ext cx="2210475" cy="1105237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GEDMR</a:t>
          </a:r>
          <a:endParaRPr lang="pt-BR" sz="1900" b="1" kern="1200" dirty="0">
            <a:solidFill>
              <a:srgbClr val="FF0000"/>
            </a:solidFill>
          </a:endParaRPr>
        </a:p>
      </dsp:txBody>
      <dsp:txXfrm>
        <a:off x="1607611" y="3284412"/>
        <a:ext cx="2210475" cy="1105237"/>
      </dsp:txXfrm>
    </dsp:sp>
    <dsp:sp modelId="{C816B038-508B-4BCF-90BD-4F8CFA076404}">
      <dsp:nvSpPr>
        <dsp:cNvPr id="0" name=""/>
        <dsp:cNvSpPr/>
      </dsp:nvSpPr>
      <dsp:spPr>
        <a:xfrm>
          <a:off x="2675182" y="1679629"/>
          <a:ext cx="2210475" cy="1105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Diretoria Executiva de Programação Orçamentária Estadual</a:t>
          </a:r>
        </a:p>
      </dsp:txBody>
      <dsp:txXfrm>
        <a:off x="2675182" y="1679629"/>
        <a:ext cx="2210475" cy="1105237"/>
      </dsp:txXfrm>
    </dsp:sp>
    <dsp:sp modelId="{A96FEF5A-9DF1-4C51-85A0-768D41FFAAEC}">
      <dsp:nvSpPr>
        <dsp:cNvPr id="0" name=""/>
        <dsp:cNvSpPr/>
      </dsp:nvSpPr>
      <dsp:spPr>
        <a:xfrm>
          <a:off x="5349857" y="1679629"/>
          <a:ext cx="2210475" cy="11052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1" kern="1200" dirty="0"/>
            <a:t>Diretoria Executiva de Gestão Estratégica e Captação de Recursos</a:t>
          </a:r>
          <a:endParaRPr lang="pt-BR" sz="1900" kern="1200" dirty="0"/>
        </a:p>
      </dsp:txBody>
      <dsp:txXfrm>
        <a:off x="5349857" y="1679629"/>
        <a:ext cx="2210475" cy="11052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6B18C-911D-4457-AE1A-18E8E6C0C2CC}">
      <dsp:nvSpPr>
        <dsp:cNvPr id="0" name=""/>
        <dsp:cNvSpPr/>
      </dsp:nvSpPr>
      <dsp:spPr>
        <a:xfrm>
          <a:off x="4260794" y="1000535"/>
          <a:ext cx="1194413" cy="3295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5308"/>
              </a:lnTo>
              <a:lnTo>
                <a:pt x="1194413" y="32953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FBDFE-40B9-4602-BA83-ADEF3AA23963}">
      <dsp:nvSpPr>
        <dsp:cNvPr id="0" name=""/>
        <dsp:cNvSpPr/>
      </dsp:nvSpPr>
      <dsp:spPr>
        <a:xfrm>
          <a:off x="4260794" y="1000535"/>
          <a:ext cx="209710" cy="2336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36779"/>
              </a:lnTo>
              <a:lnTo>
                <a:pt x="209710" y="2336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4244B6-1931-4756-8E25-5F436E3705A2}">
      <dsp:nvSpPr>
        <dsp:cNvPr id="0" name=""/>
        <dsp:cNvSpPr/>
      </dsp:nvSpPr>
      <dsp:spPr>
        <a:xfrm>
          <a:off x="4051083" y="1000535"/>
          <a:ext cx="209710" cy="2336779"/>
        </a:xfrm>
        <a:custGeom>
          <a:avLst/>
          <a:gdLst/>
          <a:ahLst/>
          <a:cxnLst/>
          <a:rect l="0" t="0" r="0" b="0"/>
          <a:pathLst>
            <a:path>
              <a:moveTo>
                <a:pt x="209710" y="0"/>
              </a:moveTo>
              <a:lnTo>
                <a:pt x="209710" y="2336779"/>
              </a:lnTo>
              <a:lnTo>
                <a:pt x="0" y="23367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3301B-35F6-4613-B319-8BF9F1A13EA3}">
      <dsp:nvSpPr>
        <dsp:cNvPr id="0" name=""/>
        <dsp:cNvSpPr/>
      </dsp:nvSpPr>
      <dsp:spPr>
        <a:xfrm>
          <a:off x="4260794" y="1000535"/>
          <a:ext cx="209710" cy="918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733"/>
              </a:lnTo>
              <a:lnTo>
                <a:pt x="209710" y="918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5AFF39-EBD2-461A-A63F-ADF411D5612C}">
      <dsp:nvSpPr>
        <dsp:cNvPr id="0" name=""/>
        <dsp:cNvSpPr/>
      </dsp:nvSpPr>
      <dsp:spPr>
        <a:xfrm>
          <a:off x="4051083" y="1000535"/>
          <a:ext cx="209710" cy="918733"/>
        </a:xfrm>
        <a:custGeom>
          <a:avLst/>
          <a:gdLst/>
          <a:ahLst/>
          <a:cxnLst/>
          <a:rect l="0" t="0" r="0" b="0"/>
          <a:pathLst>
            <a:path>
              <a:moveTo>
                <a:pt x="209710" y="0"/>
              </a:moveTo>
              <a:lnTo>
                <a:pt x="209710" y="918733"/>
              </a:lnTo>
              <a:lnTo>
                <a:pt x="0" y="9187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93FDB-2998-4199-AB90-CDD6F9988529}">
      <dsp:nvSpPr>
        <dsp:cNvPr id="0" name=""/>
        <dsp:cNvSpPr/>
      </dsp:nvSpPr>
      <dsp:spPr>
        <a:xfrm>
          <a:off x="3262170" y="1911"/>
          <a:ext cx="1997247" cy="99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000" b="0" kern="1200" dirty="0"/>
            <a:t>PIB</a:t>
          </a:r>
        </a:p>
      </dsp:txBody>
      <dsp:txXfrm>
        <a:off x="3262170" y="1911"/>
        <a:ext cx="1997247" cy="998623"/>
      </dsp:txXfrm>
    </dsp:sp>
    <dsp:sp modelId="{6D937F02-C713-4FC5-849A-2A10B9648053}">
      <dsp:nvSpPr>
        <dsp:cNvPr id="0" name=""/>
        <dsp:cNvSpPr/>
      </dsp:nvSpPr>
      <dsp:spPr>
        <a:xfrm>
          <a:off x="2053835" y="1419957"/>
          <a:ext cx="1997247" cy="99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VA AGROPECUÁRIA</a:t>
          </a:r>
        </a:p>
      </dsp:txBody>
      <dsp:txXfrm>
        <a:off x="2053835" y="1419957"/>
        <a:ext cx="1997247" cy="998623"/>
      </dsp:txXfrm>
    </dsp:sp>
    <dsp:sp modelId="{F8D00EA5-9C76-4022-8107-4AAB784E5804}">
      <dsp:nvSpPr>
        <dsp:cNvPr id="0" name=""/>
        <dsp:cNvSpPr/>
      </dsp:nvSpPr>
      <dsp:spPr>
        <a:xfrm>
          <a:off x="4470504" y="1419957"/>
          <a:ext cx="1997247" cy="99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VA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INDÚSTRIA</a:t>
          </a:r>
        </a:p>
      </dsp:txBody>
      <dsp:txXfrm>
        <a:off x="4470504" y="1419957"/>
        <a:ext cx="1997247" cy="998623"/>
      </dsp:txXfrm>
    </dsp:sp>
    <dsp:sp modelId="{9633E58F-6CD4-4BEA-B528-32B096AB3BF4}">
      <dsp:nvSpPr>
        <dsp:cNvPr id="0" name=""/>
        <dsp:cNvSpPr/>
      </dsp:nvSpPr>
      <dsp:spPr>
        <a:xfrm>
          <a:off x="2053835" y="2838002"/>
          <a:ext cx="1997247" cy="99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VA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SERVIÇOS</a:t>
          </a:r>
        </a:p>
      </dsp:txBody>
      <dsp:txXfrm>
        <a:off x="2053835" y="2838002"/>
        <a:ext cx="1997247" cy="998623"/>
      </dsp:txXfrm>
    </dsp:sp>
    <dsp:sp modelId="{9FD3F0CD-622B-489B-84A4-CEA947500BD7}">
      <dsp:nvSpPr>
        <dsp:cNvPr id="0" name=""/>
        <dsp:cNvSpPr/>
      </dsp:nvSpPr>
      <dsp:spPr>
        <a:xfrm>
          <a:off x="4470504" y="2838002"/>
          <a:ext cx="1997247" cy="9986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IMPOSTOS</a:t>
          </a:r>
        </a:p>
      </dsp:txBody>
      <dsp:txXfrm>
        <a:off x="4470504" y="2838002"/>
        <a:ext cx="1997247" cy="998623"/>
      </dsp:txXfrm>
    </dsp:sp>
    <dsp:sp modelId="{7AC76493-2FA6-49BC-988D-C25084AC2DD0}">
      <dsp:nvSpPr>
        <dsp:cNvPr id="0" name=""/>
        <dsp:cNvSpPr/>
      </dsp:nvSpPr>
      <dsp:spPr>
        <a:xfrm>
          <a:off x="5455207" y="4042772"/>
          <a:ext cx="1997247" cy="506142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b="1" kern="1200" dirty="0"/>
            <a:t>PIB PER CAPITA</a:t>
          </a:r>
        </a:p>
      </dsp:txBody>
      <dsp:txXfrm>
        <a:off x="5455207" y="4042772"/>
        <a:ext cx="1997247" cy="5061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35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553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6430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961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39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503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1309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92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54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71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27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9B5B4-3056-4DC0-A8BB-4E33EBEE7625}" type="datetimeFigureOut">
              <a:rPr lang="pt-BR" smtClean="0"/>
              <a:t>11/07/2022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69A0-370D-47BD-93FA-8BF31E6CF8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08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9145015" cy="9277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</a:pPr>
            <a:r>
              <a:rPr lang="pt-BR" sz="4000" b="1" dirty="0">
                <a:solidFill>
                  <a:srgbClr val="000000"/>
                </a:solidFill>
              </a:rPr>
              <a:t>Indicadores e ODS no Monitoramento </a:t>
            </a:r>
            <a:br>
              <a:rPr lang="pt-BR" sz="4000" b="1" dirty="0">
                <a:solidFill>
                  <a:srgbClr val="000000"/>
                </a:solidFill>
              </a:rPr>
            </a:br>
            <a:r>
              <a:rPr lang="pt-BR" sz="4000" b="1" dirty="0">
                <a:solidFill>
                  <a:srgbClr val="000000"/>
                </a:solidFill>
              </a:rPr>
              <a:t>das Políticas Públicas</a:t>
            </a:r>
          </a:p>
        </p:txBody>
      </p:sp>
      <p:sp>
        <p:nvSpPr>
          <p:cNvPr id="4" name="Subtítulo 4">
            <a:extLst>
              <a:ext uri="{FF2B5EF4-FFF2-40B4-BE49-F238E27FC236}">
                <a16:creationId xmlns:a16="http://schemas.microsoft.com/office/drawing/2014/main" id="{745CC830-EBA4-DD86-0026-C15D61E786C1}"/>
              </a:ext>
            </a:extLst>
          </p:cNvPr>
          <p:cNvSpPr txBox="1">
            <a:spLocks/>
          </p:cNvSpPr>
          <p:nvPr/>
        </p:nvSpPr>
        <p:spPr>
          <a:xfrm>
            <a:off x="1272968" y="4941168"/>
            <a:ext cx="6958101" cy="9277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rgbClr val="000000"/>
                </a:solidFill>
              </a:rPr>
              <a:t>Simone Ana Olimpio – Gerente Executiva</a:t>
            </a:r>
          </a:p>
          <a:p>
            <a:r>
              <a:rPr lang="pt-BR" b="1" dirty="0" err="1">
                <a:solidFill>
                  <a:srgbClr val="000000"/>
                </a:solidFill>
              </a:rPr>
              <a:t>Ariosvaldo</a:t>
            </a:r>
            <a:r>
              <a:rPr lang="pt-BR" b="1" dirty="0">
                <a:solidFill>
                  <a:srgbClr val="000000"/>
                </a:solidFill>
              </a:rPr>
              <a:t> dos Anjos Aguiar – Gerente Operacional</a:t>
            </a:r>
          </a:p>
        </p:txBody>
      </p:sp>
    </p:spTree>
    <p:extLst>
      <p:ext uri="{BB962C8B-B14F-4D97-AF65-F5344CB8AC3E}">
        <p14:creationId xmlns:p14="http://schemas.microsoft.com/office/powerpoint/2010/main" val="308700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97F339F8-E13F-7663-0641-070D1562604F}"/>
              </a:ext>
            </a:extLst>
          </p:cNvPr>
          <p:cNvSpPr txBox="1">
            <a:spLocks/>
          </p:cNvSpPr>
          <p:nvPr/>
        </p:nvSpPr>
        <p:spPr>
          <a:xfrm>
            <a:off x="609600" y="476672"/>
            <a:ext cx="8229600" cy="58018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pt-BR" sz="5400" b="1" dirty="0"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pt-BR" sz="5400" b="1" dirty="0">
                <a:ea typeface="+mn-lt"/>
                <a:cs typeface="+mn-lt"/>
              </a:rPr>
              <a:t>OS 17 OBJETIVOS DO DESENVOLVIMENTO SUSTENTÁVEL SÃO:</a:t>
            </a:r>
          </a:p>
          <a:p>
            <a:pPr algn="just"/>
            <a:endParaRPr lang="pt-BR" sz="28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2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417A24C1-F044-7D6C-1E7D-BBC52B55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75" y="866107"/>
            <a:ext cx="1253325" cy="1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37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9263" cy="7108915"/>
          </a:xfrm>
          <a:prstGeom prst="rect">
            <a:avLst/>
          </a:prstGeom>
        </p:spPr>
      </p:pic>
      <p:pic>
        <p:nvPicPr>
          <p:cNvPr id="1030" name="Picture 6" descr="Objetivo 1: Erradicar a pobreza - Nações Unidas - ONU Portug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5" y="157851"/>
            <a:ext cx="2766757" cy="276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DS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78" y="151881"/>
            <a:ext cx="2745599" cy="27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DS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57" y="3169203"/>
            <a:ext cx="2754071" cy="27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ODS 5 - Igualdade de gênero - Sustentare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2" t="9629" r="26921" b="8544"/>
          <a:stretch/>
        </p:blipFill>
        <p:spPr bwMode="auto">
          <a:xfrm>
            <a:off x="3226360" y="3140968"/>
            <a:ext cx="2777096" cy="27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Objetivo 6: Água potável e saneamento - Nações Unidas - ONU Portuga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135" y="3140968"/>
            <a:ext cx="2777095" cy="277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ODS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428" y="151881"/>
            <a:ext cx="2745599" cy="274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940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pic>
        <p:nvPicPr>
          <p:cNvPr id="2052" name="Picture 4" descr="Trabalho decente e crescimento econômico é o oitavo ODS - Green Business  Po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324" y="154340"/>
            <a:ext cx="2733836" cy="273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bjetivo 9: Indústria, inovação e infraestruturas - Nações Unidas - ONU  Portug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210" y="125780"/>
            <a:ext cx="2696126" cy="269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jetivo 10: Reduzir as desigualdades - Nações Unidas - ONU Portug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64" y="3138399"/>
            <a:ext cx="2786566" cy="278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ODS 11 – Cidades e comunidades sustentáveis: O que eu tenho a ver com isso,  afinal? | Grupo UniEdu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2" t="7971" r="26489" b="7888"/>
          <a:stretch/>
        </p:blipFill>
        <p:spPr bwMode="auto">
          <a:xfrm>
            <a:off x="3203849" y="3109721"/>
            <a:ext cx="2839558" cy="283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ODS 12 – Consumo e produção responsáveis: O que eu tenho a ver com isso,  afinal? | Grupo UniEduK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4" t="7872" r="27197" b="10245"/>
          <a:stretch/>
        </p:blipFill>
        <p:spPr bwMode="auto">
          <a:xfrm>
            <a:off x="6178523" y="3128096"/>
            <a:ext cx="2768432" cy="276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 descr="Energia acessível e limpa é o sétimo ODS - Green Business Pos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81" y="167727"/>
            <a:ext cx="2720449" cy="272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357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pic>
        <p:nvPicPr>
          <p:cNvPr id="3074" name="Picture 2" descr="ODS 13 – Ação contra a mudança global do clima: “O que eu tenho a ver com  isso, afinal?” | Grupo UniEdu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0" t="9561" r="26859" b="8216"/>
          <a:stretch/>
        </p:blipFill>
        <p:spPr bwMode="auto">
          <a:xfrm>
            <a:off x="287286" y="188640"/>
            <a:ext cx="2700536" cy="270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rquivos ods-14 | Grupo UniEdu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3" t="8399" r="26992" b="8534"/>
          <a:stretch/>
        </p:blipFill>
        <p:spPr bwMode="auto">
          <a:xfrm>
            <a:off x="3287934" y="188640"/>
            <a:ext cx="2592288" cy="263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DS 15 - Vida na Terra - Sustentare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2" t="7187" r="24172" b="1216"/>
          <a:stretch/>
        </p:blipFill>
        <p:spPr bwMode="auto">
          <a:xfrm>
            <a:off x="6180334" y="15900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ODS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86" y="3026053"/>
            <a:ext cx="2725692" cy="27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ODS 17 - Parcerias para os objetivos - Sustentare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7" t="5965" r="24860" b="6100"/>
          <a:stretch/>
        </p:blipFill>
        <p:spPr bwMode="auto">
          <a:xfrm>
            <a:off x="3243420" y="3026053"/>
            <a:ext cx="2725693" cy="27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8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81051" y="116430"/>
            <a:ext cx="8229600" cy="1143000"/>
          </a:xfrm>
        </p:spPr>
        <p:txBody>
          <a:bodyPr/>
          <a:lstStyle/>
          <a:p>
            <a:r>
              <a:rPr lang="pt-BR" b="1" dirty="0"/>
              <a:t> ODS - Objetivo 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430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Exemplo: Educação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Objetivo</a:t>
            </a:r>
            <a:r>
              <a:rPr lang="pt-BR" sz="2800" dirty="0">
                <a:latin typeface="Arial"/>
                <a:cs typeface="Arial"/>
              </a:rPr>
              <a:t>                                              </a:t>
            </a:r>
            <a:r>
              <a:rPr lang="pt-BR" sz="2800" b="1" dirty="0">
                <a:latin typeface="Arial"/>
                <a:cs typeface="Arial"/>
              </a:rPr>
              <a:t>ODS</a:t>
            </a:r>
            <a:endParaRPr lang="pt-BR" dirty="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330622" y="2065919"/>
            <a:ext cx="34563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688201-14DB-9631-08F3-5D3E4ED4D567}"/>
              </a:ext>
            </a:extLst>
          </p:cNvPr>
          <p:cNvSpPr txBox="1"/>
          <p:nvPr/>
        </p:nvSpPr>
        <p:spPr>
          <a:xfrm>
            <a:off x="76672" y="2405270"/>
            <a:ext cx="40920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2800" b="1" dirty="0">
              <a:latin typeface="Arial"/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18659" y="2277480"/>
            <a:ext cx="471682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latin typeface="Arial"/>
                <a:cs typeface="Arial"/>
              </a:rPr>
              <a:t>Assegurar a educação inclusiva e equitativa e de qualidade, e promover oportunidades de aprendizagem ao longo da vida para todos</a:t>
            </a:r>
          </a:p>
          <a:p>
            <a:pPr algn="ctr"/>
            <a:endParaRPr lang="pt-BR" sz="2800" b="1" dirty="0">
              <a:latin typeface="Arial"/>
              <a:cs typeface="Calibri"/>
            </a:endParaRPr>
          </a:p>
        </p:txBody>
      </p:sp>
      <p:pic>
        <p:nvPicPr>
          <p:cNvPr id="10" name="Picture 4" descr="ODS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19124"/>
            <a:ext cx="2116992" cy="21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ODS – Meta e Indicador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430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Exemplo: Educação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Meta</a:t>
            </a:r>
            <a:r>
              <a:rPr lang="pt-BR" sz="2800" dirty="0">
                <a:latin typeface="Arial"/>
                <a:cs typeface="Arial"/>
              </a:rPr>
              <a:t>                                         </a:t>
            </a:r>
            <a:r>
              <a:rPr lang="pt-BR" sz="2800" b="1" dirty="0">
                <a:latin typeface="Arial"/>
                <a:cs typeface="Arial"/>
              </a:rPr>
              <a:t>Indicadores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2440561" y="2060848"/>
            <a:ext cx="34563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688201-14DB-9631-08F3-5D3E4ED4D567}"/>
              </a:ext>
            </a:extLst>
          </p:cNvPr>
          <p:cNvSpPr txBox="1"/>
          <p:nvPr/>
        </p:nvSpPr>
        <p:spPr>
          <a:xfrm>
            <a:off x="76672" y="2405270"/>
            <a:ext cx="409208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ea typeface="+mn-lt"/>
                <a:cs typeface="+mn-lt"/>
              </a:rPr>
              <a:t>Até 2030, garantir que todos os jovens e adultos estejam alfabetizados, tendo adquirido os conhecimentos básicos em leitura, escrita e matemática</a:t>
            </a:r>
            <a:endParaRPr lang="pt-BR" dirty="0"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4ADD6C-DCC5-9ED1-8D15-0814C156B6ED}"/>
              </a:ext>
            </a:extLst>
          </p:cNvPr>
          <p:cNvSpPr txBox="1"/>
          <p:nvPr/>
        </p:nvSpPr>
        <p:spPr>
          <a:xfrm>
            <a:off x="4861653" y="2362673"/>
            <a:ext cx="4092081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ea typeface="+mn-lt"/>
                <a:cs typeface="+mn-lt"/>
              </a:rPr>
              <a:t>Percentual da população de determinado grupo etário que atingiu pelo menos o nível mínimo de proficiência em (a) leitura e escrita e (b) matemática, por sexo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9857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ODS - Objetivo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430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Exemplo: Saúde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Objetivo</a:t>
            </a:r>
            <a:r>
              <a:rPr lang="pt-BR" sz="2800" dirty="0">
                <a:latin typeface="Arial"/>
                <a:cs typeface="Arial"/>
              </a:rPr>
              <a:t>                                              </a:t>
            </a:r>
            <a:r>
              <a:rPr lang="pt-BR" sz="2800" b="1" dirty="0">
                <a:latin typeface="Arial"/>
                <a:cs typeface="Arial"/>
              </a:rPr>
              <a:t>ODS</a:t>
            </a:r>
            <a:endParaRPr lang="pt-BR" dirty="0"/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330622" y="2065919"/>
            <a:ext cx="34563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688201-14DB-9631-08F3-5D3E4ED4D567}"/>
              </a:ext>
            </a:extLst>
          </p:cNvPr>
          <p:cNvSpPr txBox="1"/>
          <p:nvPr/>
        </p:nvSpPr>
        <p:spPr>
          <a:xfrm>
            <a:off x="76672" y="2405270"/>
            <a:ext cx="409208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pt-BR" sz="2800" b="1" dirty="0">
              <a:latin typeface="Arial"/>
              <a:cs typeface="Calibri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-79515" y="2561455"/>
            <a:ext cx="4716826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latin typeface="Arial"/>
                <a:cs typeface="Arial"/>
              </a:rPr>
              <a:t>Assegurar uma vida saudável e promover o bem-estar para todos, em todas as idades</a:t>
            </a:r>
          </a:p>
          <a:p>
            <a:pPr algn="ctr"/>
            <a:endParaRPr lang="pt-BR" sz="2800" b="1" dirty="0">
              <a:latin typeface="Arial"/>
              <a:cs typeface="Arial"/>
            </a:endParaRPr>
          </a:p>
          <a:p>
            <a:pPr algn="ctr"/>
            <a:endParaRPr lang="pt-BR" sz="2800" b="1" dirty="0">
              <a:latin typeface="Arial"/>
              <a:cs typeface="Calibri"/>
            </a:endParaRPr>
          </a:p>
        </p:txBody>
      </p:sp>
      <p:pic>
        <p:nvPicPr>
          <p:cNvPr id="10" name="Picture 2" descr="ODS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34438"/>
            <a:ext cx="2586574" cy="258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7346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43610" y="104253"/>
            <a:ext cx="8229600" cy="1143000"/>
          </a:xfrm>
        </p:spPr>
        <p:txBody>
          <a:bodyPr/>
          <a:lstStyle/>
          <a:p>
            <a:r>
              <a:rPr lang="pt-BR" b="1" dirty="0"/>
              <a:t>ODS – Meta e Indicador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9430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Exemplo: Saúde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Meta</a:t>
            </a:r>
            <a:r>
              <a:rPr lang="pt-BR" sz="2800" dirty="0">
                <a:latin typeface="Arial"/>
                <a:cs typeface="Arial"/>
              </a:rPr>
              <a:t>                                           </a:t>
            </a:r>
            <a:r>
              <a:rPr lang="pt-BR" sz="2800" b="1" dirty="0">
                <a:latin typeface="Arial"/>
                <a:cs typeface="Arial"/>
              </a:rPr>
              <a:t>Indicadores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2791070" y="2080117"/>
            <a:ext cx="34563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id="{92688201-14DB-9631-08F3-5D3E4ED4D567}"/>
              </a:ext>
            </a:extLst>
          </p:cNvPr>
          <p:cNvSpPr txBox="1"/>
          <p:nvPr/>
        </p:nvSpPr>
        <p:spPr>
          <a:xfrm>
            <a:off x="79448" y="2362673"/>
            <a:ext cx="4603236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500" dirty="0">
                <a:latin typeface="Arial"/>
                <a:ea typeface="+mn-lt"/>
                <a:cs typeface="+mn-lt"/>
              </a:rPr>
              <a:t>Até 2030 acabar, com o problema de saúde pública, com as epidemias de AIDS, tuberculose, malária, hepatites virais, doenças negligenciadas, doenças transmitidas pela água, arboviroses transmitidas pelo </a:t>
            </a:r>
            <a:r>
              <a:rPr lang="pt-BR" sz="2500" i="1" dirty="0" err="1">
                <a:latin typeface="Arial"/>
                <a:ea typeface="+mn-lt"/>
                <a:cs typeface="+mn-lt"/>
              </a:rPr>
              <a:t>aedes</a:t>
            </a:r>
            <a:r>
              <a:rPr lang="pt-BR" sz="2500" i="1" dirty="0">
                <a:latin typeface="Arial"/>
                <a:ea typeface="+mn-lt"/>
                <a:cs typeface="+mn-lt"/>
              </a:rPr>
              <a:t> aegypti</a:t>
            </a:r>
            <a:r>
              <a:rPr lang="pt-BR" sz="2500" dirty="0">
                <a:latin typeface="Arial"/>
                <a:ea typeface="+mn-lt"/>
                <a:cs typeface="+mn-lt"/>
              </a:rPr>
              <a:t> e outras doenças transmissíveis. </a:t>
            </a:r>
            <a:endParaRPr lang="pt-BR" sz="2500" b="1" dirty="0">
              <a:latin typeface="Arial"/>
              <a:cs typeface="Calibri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4ADD6C-DCC5-9ED1-8D15-0814C156B6ED}"/>
              </a:ext>
            </a:extLst>
          </p:cNvPr>
          <p:cNvSpPr txBox="1"/>
          <p:nvPr/>
        </p:nvSpPr>
        <p:spPr>
          <a:xfrm>
            <a:off x="4691268" y="2362673"/>
            <a:ext cx="4546441" cy="35548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500" dirty="0">
                <a:latin typeface="Arial"/>
                <a:ea typeface="+mn-lt"/>
                <a:cs typeface="+mn-lt"/>
              </a:rPr>
              <a:t>- Número de novas infecções por HIV por 1.000 habitantes, por sexo, idade e populações específicas</a:t>
            </a:r>
            <a:br>
              <a:rPr lang="pt-BR" sz="2500" dirty="0">
                <a:latin typeface="Arial"/>
                <a:ea typeface="+mn-lt"/>
                <a:cs typeface="+mn-lt"/>
              </a:rPr>
            </a:br>
            <a:r>
              <a:rPr lang="pt-BR" sz="2500" dirty="0">
                <a:latin typeface="Arial"/>
                <a:ea typeface="+mn-lt"/>
                <a:cs typeface="+mn-lt"/>
              </a:rPr>
              <a:t>- Incidência de tuberculose por 100.000 habitantes</a:t>
            </a:r>
            <a:br>
              <a:rPr lang="pt-BR" sz="2500" dirty="0">
                <a:latin typeface="Arial"/>
                <a:ea typeface="+mn-lt"/>
                <a:cs typeface="+mn-lt"/>
              </a:rPr>
            </a:br>
            <a:r>
              <a:rPr lang="pt-BR" sz="2500" dirty="0">
                <a:latin typeface="Arial"/>
                <a:ea typeface="+mn-lt"/>
                <a:cs typeface="+mn-lt"/>
              </a:rPr>
              <a:t>- Taxa de incidência da malária por 1.000 habitantes</a:t>
            </a:r>
            <a:br>
              <a:rPr lang="pt-BR" sz="2500" dirty="0">
                <a:latin typeface="Arial"/>
                <a:ea typeface="+mn-lt"/>
                <a:cs typeface="+mn-lt"/>
              </a:rPr>
            </a:br>
            <a:endParaRPr lang="pt-BR" sz="25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9258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95536" y="-147534"/>
            <a:ext cx="8229600" cy="1143000"/>
          </a:xfrm>
        </p:spPr>
        <p:txBody>
          <a:bodyPr>
            <a:normAutofit/>
          </a:bodyPr>
          <a:lstStyle/>
          <a:p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 que é um indicador?</a:t>
            </a:r>
          </a:p>
          <a:p>
            <a:pPr marL="0" indent="0" algn="just">
              <a:buNone/>
            </a:pPr>
            <a:r>
              <a:rPr lang="pt-BR" sz="2800" dirty="0"/>
              <a:t>Segundo </a:t>
            </a:r>
            <a:r>
              <a:rPr lang="pt-BR" sz="2400" dirty="0"/>
              <a:t>Ferreira, </a:t>
            </a:r>
            <a:r>
              <a:rPr lang="pt-BR" sz="2400" dirty="0" err="1"/>
              <a:t>Cassiolato</a:t>
            </a:r>
            <a:r>
              <a:rPr lang="pt-BR" sz="2400" dirty="0"/>
              <a:t> e Gonzalez (2009):</a:t>
            </a:r>
          </a:p>
          <a:p>
            <a:pPr marL="0" indent="0" algn="just">
              <a:buNone/>
            </a:pPr>
            <a:r>
              <a:rPr lang="pt-BR" sz="2500" dirty="0"/>
              <a:t>“O indicador é uma medida, de ordem quantitativa ou qualitativa, dotada de significado particular e utilizada para organizar e captar as informações relevantes dos elementos que compõem o objeto da observação. É um recurso metodológico que informa empiricamente sobre a evolução do aspecto observado”. </a:t>
            </a:r>
          </a:p>
          <a:p>
            <a:pPr marL="0" indent="0" algn="just">
              <a:buNone/>
            </a:pPr>
            <a:endParaRPr lang="pt-B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500" b="1" dirty="0">
                <a:latin typeface="Arial" panose="020B0604020202020204" pitchFamily="34" charset="0"/>
                <a:cs typeface="Arial" panose="020B0604020202020204" pitchFamily="34" charset="0"/>
              </a:rPr>
              <a:t>Para que serve um indicador?</a:t>
            </a:r>
          </a:p>
          <a:p>
            <a:pPr marL="0" indent="0" algn="just">
              <a:buNone/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Análises profundas de diferentes cenários, permitindo um olhar abrangente, técnico e comparativo da nossa realidade.</a:t>
            </a:r>
          </a:p>
          <a:p>
            <a:pPr marL="0" indent="0" algn="just">
              <a:buNone/>
            </a:pPr>
            <a:endParaRPr lang="pt-BR" sz="2500" dirty="0"/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54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6D7B2FA-B504-1B92-DC38-FCB2D2DAC7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Classificação de </a:t>
            </a:r>
            <a:r>
              <a:rPr lang="pt-BR" sz="4000" b="1" dirty="0"/>
              <a:t>indicadores</a:t>
            </a:r>
            <a:r>
              <a:rPr lang="pt-BR" b="1" dirty="0"/>
              <a:t> pelo </a:t>
            </a:r>
            <a:r>
              <a:rPr lang="pt-BR" sz="4000" b="1" dirty="0"/>
              <a:t>posicionamento</a:t>
            </a:r>
            <a:r>
              <a:rPr lang="pt-BR" b="1" dirty="0"/>
              <a:t> da cadeia de valor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0" y="1556792"/>
            <a:ext cx="8367839" cy="4377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795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Gerência Executiva de Desenvolvimento Municipal e Regional (GEDMR)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79178788"/>
              </p:ext>
            </p:extLst>
          </p:nvPr>
        </p:nvGraphicFramePr>
        <p:xfrm>
          <a:off x="899592" y="2060848"/>
          <a:ext cx="75608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594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Indicadores - Exemplos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252" y="1414584"/>
            <a:ext cx="4921290" cy="516737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t-BR" sz="2400" b="1" dirty="0">
                <a:cs typeface="Calibri"/>
              </a:rPr>
              <a:t>ECONÔMICOS</a:t>
            </a:r>
          </a:p>
          <a:p>
            <a:r>
              <a:rPr lang="pt-BR" sz="2400" dirty="0"/>
              <a:t>PIB </a:t>
            </a:r>
            <a:r>
              <a:rPr lang="pt-BR" sz="2400" dirty="0">
                <a:solidFill>
                  <a:srgbClr val="FF0000"/>
                </a:solidFill>
              </a:rPr>
              <a:t>(Secretaria de Planejamento/IBGE)</a:t>
            </a:r>
            <a:endParaRPr lang="pt-BR" dirty="0"/>
          </a:p>
          <a:p>
            <a:r>
              <a:rPr lang="pt-BR" sz="2400" dirty="0"/>
              <a:t>PIB per capita </a:t>
            </a:r>
            <a:r>
              <a:rPr lang="pt-BR" sz="2400" dirty="0">
                <a:solidFill>
                  <a:srgbClr val="FF0000"/>
                </a:solidFill>
              </a:rPr>
              <a:t>(Secretaria de Planejamento/IBGE)</a:t>
            </a:r>
            <a:endParaRPr lang="pt-BR" sz="2400" dirty="0">
              <a:solidFill>
                <a:srgbClr val="FF0000"/>
              </a:solidFill>
              <a:cs typeface="Calibri"/>
            </a:endParaRPr>
          </a:p>
          <a:p>
            <a:r>
              <a:rPr lang="pt-BR" sz="2400" dirty="0"/>
              <a:t>INPC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Balança Comercial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IPCA</a:t>
            </a:r>
            <a:endParaRPr lang="pt-BR" sz="2400" dirty="0">
              <a:cs typeface="Calibri"/>
            </a:endParaRPr>
          </a:p>
          <a:p>
            <a:r>
              <a:rPr lang="pt-BR" sz="2400" dirty="0"/>
              <a:t>IDH</a:t>
            </a:r>
          </a:p>
          <a:p>
            <a:r>
              <a:rPr lang="pt-BR" sz="2400" dirty="0">
                <a:cs typeface="Calibri"/>
              </a:rPr>
              <a:t>Taxa de Desemprego</a:t>
            </a:r>
          </a:p>
          <a:p>
            <a:r>
              <a:rPr lang="pt-BR" sz="2400" dirty="0" err="1">
                <a:cs typeface="Calibri"/>
              </a:rPr>
              <a:t>Caged</a:t>
            </a:r>
            <a:endParaRPr lang="pt-BR" sz="2400" dirty="0">
              <a:cs typeface="Calibri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42345340-EFFC-41AD-DDC4-3BDE6BA45D3B}"/>
              </a:ext>
            </a:extLst>
          </p:cNvPr>
          <p:cNvSpPr txBox="1">
            <a:spLocks/>
          </p:cNvSpPr>
          <p:nvPr/>
        </p:nvSpPr>
        <p:spPr>
          <a:xfrm>
            <a:off x="4616222" y="1420335"/>
            <a:ext cx="4921290" cy="45117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dirty="0">
                <a:cs typeface="Calibri"/>
              </a:rPr>
              <a:t>SOCIAIS</a:t>
            </a:r>
          </a:p>
          <a:p>
            <a:r>
              <a:rPr lang="pt-BR" sz="2400" dirty="0">
                <a:cs typeface="Calibri"/>
              </a:rPr>
              <a:t>Bolsa Família</a:t>
            </a:r>
            <a:endParaRPr lang="pt-BR" sz="2400" dirty="0"/>
          </a:p>
          <a:p>
            <a:r>
              <a:rPr lang="pt-BR" sz="2400" dirty="0">
                <a:ea typeface="+mn-lt"/>
                <a:cs typeface="+mn-lt"/>
              </a:rPr>
              <a:t>Estatísticas</a:t>
            </a:r>
            <a:r>
              <a:rPr lang="pt-BR" sz="2400" dirty="0">
                <a:cs typeface="Calibri"/>
              </a:rPr>
              <a:t> populacionais</a:t>
            </a:r>
          </a:p>
          <a:p>
            <a:pPr marL="0" indent="0">
              <a:buNone/>
            </a:pPr>
            <a:r>
              <a:rPr lang="pt-BR" sz="2400" dirty="0">
                <a:cs typeface="Calibri"/>
              </a:rPr>
              <a:t> </a:t>
            </a:r>
            <a:r>
              <a:rPr lang="pt-BR" sz="2400" dirty="0">
                <a:solidFill>
                  <a:srgbClr val="FF0000"/>
                </a:solidFill>
                <a:cs typeface="Calibri"/>
              </a:rPr>
              <a:t>(projeções -  Secretaria de Planejamento/IBGE)</a:t>
            </a:r>
            <a:endParaRPr lang="pt-BR" sz="2400" dirty="0">
              <a:solidFill>
                <a:srgbClr val="000000"/>
              </a:solidFill>
              <a:cs typeface="Calibri"/>
            </a:endParaRPr>
          </a:p>
          <a:p>
            <a:r>
              <a:rPr lang="pt-BR" sz="2400" dirty="0">
                <a:ea typeface="+mn-lt"/>
                <a:cs typeface="+mn-lt"/>
              </a:rPr>
              <a:t>Taxas de Mortalidade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Esperança de Vida ao Nascer</a:t>
            </a:r>
          </a:p>
          <a:p>
            <a:r>
              <a:rPr lang="pt-BR" sz="2400" dirty="0">
                <a:solidFill>
                  <a:srgbClr val="000000"/>
                </a:solidFill>
                <a:latin typeface="Calibri"/>
                <a:cs typeface="Calibri"/>
              </a:rPr>
              <a:t>Razão de Dependência</a:t>
            </a:r>
          </a:p>
          <a:p>
            <a:r>
              <a:rPr lang="pt-BR" sz="2400" dirty="0">
                <a:cs typeface="Calibri"/>
              </a:rPr>
              <a:t>IDH</a:t>
            </a:r>
          </a:p>
          <a:p>
            <a:r>
              <a:rPr lang="pt-BR" sz="2400" dirty="0">
                <a:cs typeface="Calibri"/>
              </a:rPr>
              <a:t>Índice de Envelhecimento</a:t>
            </a:r>
          </a:p>
          <a:p>
            <a:endParaRPr lang="pt-B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>
              <a:buNone/>
            </a:pPr>
            <a:endParaRPr lang="pt-BR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30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  <a:t>Indicadores – Principais produtores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z="2400" b="1" dirty="0"/>
              <a:t>IBGE</a:t>
            </a:r>
          </a:p>
          <a:p>
            <a:r>
              <a:rPr lang="pt-BR" sz="2400" b="1" dirty="0"/>
              <a:t>IPEA</a:t>
            </a:r>
          </a:p>
          <a:p>
            <a:r>
              <a:rPr lang="pt-BR" sz="2400" b="1" dirty="0"/>
              <a:t>INEP</a:t>
            </a:r>
            <a:endParaRPr lang="pt-BR" sz="2400" b="1" dirty="0">
              <a:cs typeface="Calibri"/>
            </a:endParaRPr>
          </a:p>
          <a:p>
            <a:r>
              <a:rPr lang="pt-BR" sz="2400" b="1" dirty="0">
                <a:ea typeface="+mn-lt"/>
                <a:cs typeface="+mn-lt"/>
              </a:rPr>
              <a:t>Banco Central</a:t>
            </a:r>
          </a:p>
          <a:p>
            <a:r>
              <a:rPr lang="pt-BR" sz="2400" b="1" dirty="0">
                <a:ea typeface="+mn-lt"/>
                <a:cs typeface="+mn-lt"/>
              </a:rPr>
              <a:t>Dieese</a:t>
            </a:r>
          </a:p>
          <a:p>
            <a:r>
              <a:rPr lang="pt-BR" sz="2400" b="1" dirty="0">
                <a:ea typeface="+mn-lt"/>
                <a:cs typeface="+mn-lt"/>
              </a:rPr>
              <a:t>Ministério da Economia</a:t>
            </a:r>
            <a:endParaRPr lang="pt-BR" sz="2400" b="1" dirty="0"/>
          </a:p>
          <a:p>
            <a:r>
              <a:rPr lang="pt-BR" sz="2400" b="1" dirty="0"/>
              <a:t>Ministério da Saúde</a:t>
            </a:r>
          </a:p>
          <a:p>
            <a:r>
              <a:rPr lang="pt-BR" sz="2400" b="1" dirty="0"/>
              <a:t>Secretarias Estaduais</a:t>
            </a:r>
          </a:p>
          <a:p>
            <a:r>
              <a:rPr lang="pt-BR" sz="2400" b="1" dirty="0">
                <a:ea typeface="Calibri"/>
                <a:cs typeface="Calibri"/>
              </a:rPr>
              <a:t>Fundações e Institutos Estaduais</a:t>
            </a:r>
          </a:p>
          <a:p>
            <a:r>
              <a:rPr lang="pt-BR" sz="2400" b="1" dirty="0">
                <a:ea typeface="Calibri"/>
                <a:cs typeface="Calibri"/>
              </a:rPr>
              <a:t>Consultorias e etc.</a:t>
            </a:r>
          </a:p>
          <a:p>
            <a:endParaRPr lang="pt-BR" sz="2400" b="1" dirty="0">
              <a:ea typeface="Calibri"/>
              <a:cs typeface="Calibri"/>
            </a:endParaRPr>
          </a:p>
          <a:p>
            <a:endParaRPr lang="pt-BR" sz="2400" b="1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33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600" b="1" dirty="0">
                <a:latin typeface="Arial"/>
                <a:cs typeface="Arial"/>
              </a:rPr>
              <a:t>ODS X PPA </a:t>
            </a:r>
            <a:br>
              <a:rPr lang="pt-BR" sz="4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600" b="1" dirty="0">
                <a:latin typeface="Arial"/>
                <a:cs typeface="Arial"/>
              </a:rPr>
              <a:t>(POLÍTICAS PÚBLICAS)</a:t>
            </a: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>
            <a:noAutofit/>
          </a:bodyPr>
          <a:lstStyle/>
          <a:p>
            <a:endParaRPr lang="pt-BR" sz="2400" b="1" dirty="0"/>
          </a:p>
          <a:p>
            <a:pPr marL="0" indent="0" algn="just"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AE5832A8-0B05-9891-7C8E-71B81AE6004F}"/>
              </a:ext>
            </a:extLst>
          </p:cNvPr>
          <p:cNvSpPr txBox="1">
            <a:spLocks/>
          </p:cNvSpPr>
          <p:nvPr/>
        </p:nvSpPr>
        <p:spPr>
          <a:xfrm>
            <a:off x="609600" y="20272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400" b="1" dirty="0"/>
          </a:p>
          <a:p>
            <a:endParaRPr lang="pt-BR" sz="2400" b="1" dirty="0"/>
          </a:p>
          <a:p>
            <a:pPr marL="0" indent="0" algn="just">
              <a:buFont typeface="Arial" pitchFamily="34" charset="0"/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ço Reservado para Conteúdo 9">
            <a:extLst>
              <a:ext uri="{FF2B5EF4-FFF2-40B4-BE49-F238E27FC236}">
                <a16:creationId xmlns:a16="http://schemas.microsoft.com/office/drawing/2014/main" id="{95B669FE-51D0-36A1-741E-2E3DFD27A6B4}"/>
              </a:ext>
            </a:extLst>
          </p:cNvPr>
          <p:cNvSpPr txBox="1">
            <a:spLocks/>
          </p:cNvSpPr>
          <p:nvPr/>
        </p:nvSpPr>
        <p:spPr>
          <a:xfrm>
            <a:off x="770626" y="171381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b="1" u="sng" cap="all" dirty="0">
                <a:ea typeface="+mn-lt"/>
                <a:cs typeface="+mn-lt"/>
              </a:rPr>
              <a:t>PPA 2020 – 2023 – NIVELAMENTO CONCEITUAL</a:t>
            </a:r>
            <a:endParaRPr lang="pt-BR" sz="2400" b="1" dirty="0">
              <a:ea typeface="Calibri"/>
              <a:cs typeface="Calibri"/>
            </a:endParaRPr>
          </a:p>
          <a:p>
            <a:pPr algn="just"/>
            <a:r>
              <a:rPr lang="pt-BR" sz="2400" dirty="0">
                <a:ea typeface="+mn-lt"/>
                <a:cs typeface="+mn-lt"/>
              </a:rPr>
              <a:t>O Brasil participa no esforço das Nações Unidas para a implementação dos ODS sendo recomendado o alinhamento da agenda política dos estados e municípios com a agenda dos ODS, em especial o alinhamento entre as Metas dos ODS e os atributos (Programa/Objetivos/Metas) do PPA, visando contribuir para implementação de ações que permitam, em decorrência, atingir os objetivos propostos. </a:t>
            </a:r>
          </a:p>
          <a:p>
            <a:endParaRPr lang="pt-BR" sz="2400" b="1" dirty="0">
              <a:ea typeface="Calibri"/>
              <a:cs typeface="Calibri"/>
            </a:endParaRPr>
          </a:p>
          <a:p>
            <a:endParaRPr lang="pt-BR" sz="2400" b="1" dirty="0"/>
          </a:p>
          <a:p>
            <a:pPr marL="0" indent="0" algn="just">
              <a:buFont typeface="Arial" pitchFamily="34" charset="0"/>
              <a:buNone/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93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Educação para Crescer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675678" y="2152183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79043" y="3122869"/>
            <a:ext cx="471682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b="1" dirty="0">
                <a:latin typeface="Arial"/>
                <a:cs typeface="Arial"/>
              </a:rPr>
              <a:t>Assegurar a educação inclusiva e equitativa e de qualidade, e promover oportunidades de aprendizagem ao longo da vida para todos</a:t>
            </a:r>
          </a:p>
          <a:p>
            <a:pPr algn="ctr"/>
            <a:endParaRPr lang="pt-BR" sz="2800" b="1" dirty="0">
              <a:latin typeface="Arial"/>
              <a:cs typeface="Calibri"/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5906219" y="1938041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Objetivo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65208" y="1903536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Objetivo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5348378" y="3347048"/>
            <a:ext cx="3769742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ea typeface="+mn-lt"/>
                <a:cs typeface="+mn-lt"/>
              </a:rPr>
              <a:t>Prover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Educação</a:t>
            </a:r>
            <a:r>
              <a:rPr lang="en-US" sz="2800" b="1" dirty="0">
                <a:latin typeface="Arial"/>
                <a:ea typeface="+mn-lt"/>
                <a:cs typeface="+mn-lt"/>
              </a:rPr>
              <a:t>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básica</a:t>
            </a:r>
            <a:r>
              <a:rPr lang="en-US" sz="2800" b="1" dirty="0">
                <a:latin typeface="Arial"/>
                <a:ea typeface="+mn-lt"/>
                <a:cs typeface="+mn-lt"/>
              </a:rPr>
              <a:t> de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qualidade</a:t>
            </a:r>
            <a:r>
              <a:rPr lang="en-US" sz="2800" b="1" dirty="0">
                <a:latin typeface="Arial"/>
                <a:ea typeface="+mn-lt"/>
                <a:cs typeface="+mn-lt"/>
              </a:rPr>
              <a:t>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ampliando</a:t>
            </a:r>
            <a:r>
              <a:rPr lang="en-US" sz="2800" b="1" dirty="0">
                <a:latin typeface="Arial"/>
                <a:ea typeface="+mn-lt"/>
                <a:cs typeface="+mn-lt"/>
              </a:rPr>
              <a:t> o </a:t>
            </a:r>
            <a:r>
              <a:rPr lang="en-US" sz="2800" b="1" dirty="0" err="1">
                <a:latin typeface="Arial"/>
                <a:ea typeface="+mn-lt"/>
                <a:cs typeface="+mn-lt"/>
              </a:rPr>
              <a:t>acesso</a:t>
            </a:r>
            <a:r>
              <a:rPr lang="en-US" sz="2800" b="1" dirty="0">
                <a:latin typeface="Arial"/>
                <a:ea typeface="+mn-lt"/>
                <a:cs typeface="+mn-lt"/>
              </a:rPr>
              <a:t> a Rede Pública </a:t>
            </a:r>
            <a:endParaRPr lang="pt-BR" sz="2800" b="1">
              <a:latin typeface="Arial"/>
              <a:ea typeface="+mn-lt"/>
              <a:cs typeface="+mn-lt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471229" y="236667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7017350" y="248744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4" descr="ODS 4">
            <a:extLst>
              <a:ext uri="{FF2B5EF4-FFF2-40B4-BE49-F238E27FC236}">
                <a16:creationId xmlns:a16="http://schemas.microsoft.com/office/drawing/2014/main" id="{F8C5C65D-2A07-17BC-012E-63D6D2992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07" y="14254"/>
            <a:ext cx="1415413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658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Educação para Crescer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434138" y="2195315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38486" y="3030001"/>
            <a:ext cx="446548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latin typeface="Arial"/>
                <a:ea typeface="+mn-lt"/>
                <a:cs typeface="+mn-lt"/>
              </a:rPr>
              <a:t>Beneficiar jovens e adultos por meio de atendimento da alfabetização, Ensino Fundamental e Ensino Médio, inclusive na forma integrada à Educação Profissional, garantindo a permanência e a qualidade no ensino, com base na concepção de aprendizagem ao longo da vida </a:t>
            </a:r>
          </a:p>
          <a:p>
            <a:pPr algn="ctr"/>
            <a:endParaRPr lang="pt-BR" sz="2000" b="1" dirty="0">
              <a:latin typeface="Arial"/>
              <a:cs typeface="Calibri"/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5906219" y="1938041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Meta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65208" y="1903536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Meta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4792961" y="3087511"/>
            <a:ext cx="4355975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Até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2030,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garantir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todas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as meninas 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meninos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completem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o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ensino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fundamental 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médio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equitativo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de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qualidade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idade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adequada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assegurando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oferta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gratuita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rede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pública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que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conduza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resultados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aprendizagem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satisfatórios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e </a:t>
            </a:r>
            <a:r>
              <a:rPr lang="en-US" sz="2000" dirty="0" err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relevantes</a:t>
            </a:r>
            <a:r>
              <a:rPr lang="en-US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</a:t>
            </a:r>
            <a:endParaRPr lang="pt-B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471229" y="236667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6600108" y="2430466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4" descr="ODS 4">
            <a:extLst>
              <a:ext uri="{FF2B5EF4-FFF2-40B4-BE49-F238E27FC236}">
                <a16:creationId xmlns:a16="http://schemas.microsoft.com/office/drawing/2014/main" id="{4F2D011E-2A09-6620-62AC-1099C377F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07" y="14254"/>
            <a:ext cx="1415413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67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645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Educação para Crescer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779912" y="2208105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38486" y="3030001"/>
            <a:ext cx="4465486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2000" dirty="0">
                <a:latin typeface="Arial"/>
                <a:cs typeface="Calibri"/>
              </a:rPr>
              <a:t>Taxa de Aprovação Ensino Fundamental Anos Finais;</a:t>
            </a:r>
          </a:p>
          <a:p>
            <a:pPr marL="342900" indent="-342900" algn="ctr">
              <a:buFontTx/>
              <a:buChar char="-"/>
            </a:pPr>
            <a:endParaRPr lang="pt-BR" sz="2000" dirty="0">
              <a:latin typeface="Arial"/>
              <a:cs typeface="Calibri"/>
            </a:endParaRP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rial"/>
                <a:cs typeface="Calibri"/>
              </a:rPr>
              <a:t>Taxa de Aprovação Ensino Fundamental Anos Iniciais;</a:t>
            </a:r>
          </a:p>
          <a:p>
            <a:pPr marL="342900" indent="-342900" algn="ctr">
              <a:buFontTx/>
              <a:buChar char="-"/>
            </a:pPr>
            <a:endParaRPr lang="pt-BR" sz="2000" dirty="0">
              <a:latin typeface="Arial"/>
              <a:cs typeface="Calibri"/>
            </a:endParaRPr>
          </a:p>
          <a:p>
            <a:pPr marL="342900" indent="-342900" algn="ctr">
              <a:buFontTx/>
              <a:buChar char="-"/>
            </a:pPr>
            <a:r>
              <a:rPr lang="pt-BR" sz="2000" dirty="0">
                <a:latin typeface="Arial"/>
                <a:cs typeface="Calibri"/>
              </a:rPr>
              <a:t>IDEB.</a:t>
            </a: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6045851" y="1892420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Indicador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39329" y="1892421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Indicador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4809307" y="3104410"/>
            <a:ext cx="435597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Proporção de crianças e jovens: (a) nos segundo e terceiro anos do ensino fundamental; (b) no final dos anos iniciais do ensino fundamental; e c) no final dos anos finais do ensino fundamental, que atingiram um nível mínimo de proficiência em (i) leitura e (</a:t>
            </a:r>
            <a:r>
              <a:rPr lang="pt-BR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BR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matemática, por sexo</a:t>
            </a:r>
            <a:endParaRPr lang="pt-B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471229" y="236667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6823392" y="2394115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4" descr="ODS 4">
            <a:extLst>
              <a:ext uri="{FF2B5EF4-FFF2-40B4-BE49-F238E27FC236}">
                <a16:creationId xmlns:a16="http://schemas.microsoft.com/office/drawing/2014/main" id="{EAE288E7-1273-B883-1E24-2888C3E32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07" y="14254"/>
            <a:ext cx="1415413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65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645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Educação para Crescer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</a:t>
            </a:r>
            <a:r>
              <a:rPr lang="pt-BR" sz="1200" b="1" dirty="0">
                <a:latin typeface="Arial"/>
                <a:cs typeface="Arial"/>
              </a:rPr>
              <a:t> </a:t>
            </a:r>
            <a:endParaRPr lang="pt-BR" sz="1200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0B86D2-0D4F-4208-8FCF-FD950E42BE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339411"/>
              </p:ext>
            </p:extLst>
          </p:nvPr>
        </p:nvGraphicFramePr>
        <p:xfrm>
          <a:off x="1691680" y="2274579"/>
          <a:ext cx="576064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Espaço Reservado para Conteúdo 9">
            <a:extLst>
              <a:ext uri="{FF2B5EF4-FFF2-40B4-BE49-F238E27FC236}">
                <a16:creationId xmlns:a16="http://schemas.microsoft.com/office/drawing/2014/main" id="{219F64C1-02AE-30D5-025D-AA22485E9713}"/>
              </a:ext>
            </a:extLst>
          </p:cNvPr>
          <p:cNvSpPr txBox="1">
            <a:spLocks/>
          </p:cNvSpPr>
          <p:nvPr/>
        </p:nvSpPr>
        <p:spPr>
          <a:xfrm>
            <a:off x="2123728" y="5409744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b="1" dirty="0">
                <a:latin typeface="Arial"/>
                <a:cs typeface="Arial"/>
              </a:rPr>
              <a:t>Fonte: INEP</a:t>
            </a:r>
            <a:endParaRPr lang="pt-BR" sz="1200" b="1" dirty="0">
              <a:latin typeface="Arial"/>
              <a:ea typeface="Calibri"/>
              <a:cs typeface="Arial"/>
            </a:endParaRPr>
          </a:p>
        </p:txBody>
      </p:sp>
      <p:pic>
        <p:nvPicPr>
          <p:cNvPr id="21" name="Picture 4" descr="ODS 4">
            <a:extLst>
              <a:ext uri="{FF2B5EF4-FFF2-40B4-BE49-F238E27FC236}">
                <a16:creationId xmlns:a16="http://schemas.microsoft.com/office/drawing/2014/main" id="{DB6AE1EC-6826-6B2F-DCBE-19246DB0C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707" y="14254"/>
            <a:ext cx="1415413" cy="141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082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</a:t>
            </a:r>
            <a:r>
              <a:rPr lang="pt-BR" sz="2800" dirty="0">
                <a:latin typeface="Arial"/>
                <a:cs typeface="Arial"/>
              </a:rPr>
              <a:t>Saúde Integral </a:t>
            </a:r>
            <a:endParaRPr lang="pt-BR" sz="2800" dirty="0">
              <a:latin typeface="Arial"/>
              <a:cs typeface="Calibri"/>
            </a:endParaRPr>
          </a:p>
          <a:p>
            <a:pPr marL="0" indent="0" algn="just">
              <a:buNone/>
            </a:pP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675678" y="2152183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191366" y="3018860"/>
            <a:ext cx="4716826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2500" dirty="0">
                <a:latin typeface="Arial"/>
                <a:cs typeface="Calibri"/>
              </a:rPr>
              <a:t>Fortalecer e regionalizar o sistema de saúde;</a:t>
            </a:r>
          </a:p>
          <a:p>
            <a:pPr marL="342900" indent="-342900" algn="ctr">
              <a:buFontTx/>
              <a:buChar char="-"/>
            </a:pPr>
            <a:r>
              <a:rPr lang="pt-BR" sz="2500" dirty="0">
                <a:latin typeface="Arial"/>
                <a:cs typeface="Calibri"/>
              </a:rPr>
              <a:t>Implementar à assistência a saúde buscando a qualidade e resolutividade;</a:t>
            </a:r>
          </a:p>
          <a:p>
            <a:pPr marL="342900" indent="-342900" algn="ctr">
              <a:buFontTx/>
              <a:buChar char="-"/>
            </a:pPr>
            <a:r>
              <a:rPr lang="pt-BR" sz="2500" dirty="0">
                <a:latin typeface="Arial"/>
                <a:cs typeface="Calibri"/>
              </a:rPr>
              <a:t> Fortalecer o sistema de vigilância sanitária no Estado.</a:t>
            </a: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5906219" y="1938041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Objetivo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65208" y="1903536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Objetivo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5348378" y="3212976"/>
            <a:ext cx="376974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800" dirty="0">
                <a:latin typeface="Arial"/>
                <a:cs typeface="Arial"/>
              </a:rPr>
              <a:t>Assegurar uma vida saudável e promover o bem-estar para todos, em todas as idades.</a:t>
            </a: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471229" y="236667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7017350" y="248744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ODS 3">
            <a:extLst>
              <a:ext uri="{FF2B5EF4-FFF2-40B4-BE49-F238E27FC236}">
                <a16:creationId xmlns:a16="http://schemas.microsoft.com/office/drawing/2014/main" id="{F374A365-BB35-EEAF-0EA2-6721E0CC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01"/>
            <a:ext cx="1449776" cy="14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571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10330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</a:t>
            </a:r>
            <a:r>
              <a:rPr lang="pt-BR" sz="2800" dirty="0">
                <a:latin typeface="Arial"/>
                <a:cs typeface="Arial"/>
              </a:rPr>
              <a:t>Saúde Integral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434138" y="2195315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38486" y="3030001"/>
            <a:ext cx="446548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dirty="0">
                <a:latin typeface="Arial"/>
                <a:ea typeface="+mn-lt"/>
                <a:cs typeface="+mn-lt"/>
              </a:rPr>
              <a:t> -Garantir à população vigilância de agravos de doenças transmissíveis e seus fatores de riscos, investigando doenças inusitadas e surtos;</a:t>
            </a:r>
          </a:p>
          <a:p>
            <a:pPr algn="ctr"/>
            <a:r>
              <a:rPr lang="pt-BR" sz="2000" dirty="0">
                <a:latin typeface="Arial"/>
                <a:ea typeface="+mn-lt"/>
                <a:cs typeface="+mn-lt"/>
              </a:rPr>
              <a:t>-Reduzir a infecção por DST/HIV/AIDS/HTLV, Sífilis Congênita e Hepatites Virais através de ações que visem a redução da morbimortalidade no Estado.  </a:t>
            </a:r>
            <a:endParaRPr lang="pt-BR" sz="2000" b="1" dirty="0">
              <a:latin typeface="Arial"/>
              <a:cs typeface="Calibri"/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5906219" y="1938041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Meta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65208" y="1903536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Meta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4792961" y="3087511"/>
            <a:ext cx="4355975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Até 2030 acabar, como problema de saúde pública, com as epidemias de AIDS, tuberculose, malária, hepatites virais, doenças negligenciadas, doenças transmitidas pela água, arboviroses transmitidas pelo </a:t>
            </a:r>
            <a:r>
              <a:rPr lang="pt-BR" sz="2000" b="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aedes</a:t>
            </a:r>
            <a:r>
              <a:rPr lang="pt-BR" sz="20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aegypti</a:t>
            </a:r>
            <a:r>
              <a:rPr lang="pt-BR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e outras doenças transmissíveis.</a:t>
            </a:r>
            <a:endParaRPr lang="pt-BR" sz="20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051720" y="2392815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6600108" y="2430466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 descr="ODS 3">
            <a:extLst>
              <a:ext uri="{FF2B5EF4-FFF2-40B4-BE49-F238E27FC236}">
                <a16:creationId xmlns:a16="http://schemas.microsoft.com/office/drawing/2014/main" id="{37B11D01-BA25-FC25-28B7-D134E1C7C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01"/>
            <a:ext cx="1449776" cy="14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0641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645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</a:t>
            </a:r>
            <a:r>
              <a:rPr lang="pt-BR" sz="2800" dirty="0">
                <a:latin typeface="Arial"/>
                <a:cs typeface="Arial"/>
              </a:rPr>
              <a:t>Saúde Integral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0EF186F7-9DE5-C46E-0785-4E8E40C92F68}"/>
              </a:ext>
            </a:extLst>
          </p:cNvPr>
          <p:cNvCxnSpPr/>
          <p:nvPr/>
        </p:nvCxnSpPr>
        <p:spPr>
          <a:xfrm>
            <a:off x="3779912" y="2208105"/>
            <a:ext cx="226593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CF713EFA-3B8F-11F5-0D57-E42C0E527E2E}"/>
              </a:ext>
            </a:extLst>
          </p:cNvPr>
          <p:cNvSpPr txBox="1"/>
          <p:nvPr/>
        </p:nvSpPr>
        <p:spPr>
          <a:xfrm>
            <a:off x="238486" y="3030001"/>
            <a:ext cx="4465486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ctr">
              <a:buFontTx/>
              <a:buChar char="-"/>
            </a:pPr>
            <a:r>
              <a:rPr lang="pt-BR" sz="1700" dirty="0">
                <a:latin typeface="Arial"/>
                <a:cs typeface="Calibri"/>
              </a:rPr>
              <a:t>Número de casos novos de AIDS em menores de 5 anos;</a:t>
            </a:r>
          </a:p>
          <a:p>
            <a:pPr marL="342900" indent="-342900" algn="ctr">
              <a:buFontTx/>
              <a:buChar char="-"/>
            </a:pPr>
            <a:r>
              <a:rPr lang="pt-BR" sz="1700" dirty="0">
                <a:latin typeface="Arial"/>
                <a:cs typeface="Calibri"/>
              </a:rPr>
              <a:t>Número de casos novos de sífilis congênita em menores de um ano de idade;</a:t>
            </a:r>
          </a:p>
          <a:p>
            <a:pPr marL="342900" indent="-342900" algn="ctr">
              <a:buFontTx/>
              <a:buChar char="-"/>
            </a:pPr>
            <a:r>
              <a:rPr lang="pt-BR" sz="1700" dirty="0">
                <a:latin typeface="Arial"/>
                <a:cs typeface="Calibri"/>
              </a:rPr>
              <a:t>Proporção de contatos examinados de casos novos de tuberculose com confirmação laboratorial. </a:t>
            </a: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6045851" y="1892420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Indicador ODS</a:t>
            </a:r>
            <a:r>
              <a:rPr lang="pt-BR" sz="2800" dirty="0">
                <a:latin typeface="Arial"/>
                <a:cs typeface="Arial"/>
              </a:rPr>
              <a:t>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3" name="Espaço Reservado para Conteúdo 9">
            <a:extLst>
              <a:ext uri="{FF2B5EF4-FFF2-40B4-BE49-F238E27FC236}">
                <a16:creationId xmlns:a16="http://schemas.microsoft.com/office/drawing/2014/main" id="{89ABA634-E7E7-4E27-406B-4FD82E52AD3D}"/>
              </a:ext>
            </a:extLst>
          </p:cNvPr>
          <p:cNvSpPr txBox="1">
            <a:spLocks/>
          </p:cNvSpPr>
          <p:nvPr/>
        </p:nvSpPr>
        <p:spPr>
          <a:xfrm>
            <a:off x="1239329" y="1892421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Indicador PPA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8B8C95F-E704-BBC9-8782-49A8B173EBE9}"/>
              </a:ext>
            </a:extLst>
          </p:cNvPr>
          <p:cNvSpPr txBox="1"/>
          <p:nvPr/>
        </p:nvSpPr>
        <p:spPr>
          <a:xfrm>
            <a:off x="4557408" y="2970383"/>
            <a:ext cx="4665290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  -Número de novas infecções por HIV por 1.000 habitantes, por sexo, idade e populações específicas;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Incidência de tuberculose por 100.000 habitantes;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Taxa de incidência da malária por 1.000 habitantes;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Taxa de incidência da hepatite B por 100 mil habitantes;</a:t>
            </a:r>
            <a:br>
              <a:rPr lang="pt-BR" sz="1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7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Número de pessoas que necessitam de intervenções contra doenças tropicais negligenciadas (DTN).</a:t>
            </a:r>
            <a:endParaRPr lang="pt-BR" sz="17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7" name="Seta: para Baixo 16">
            <a:extLst>
              <a:ext uri="{FF2B5EF4-FFF2-40B4-BE49-F238E27FC236}">
                <a16:creationId xmlns:a16="http://schemas.microsoft.com/office/drawing/2014/main" id="{A612E0D0-8525-AF75-38D0-ACCE95920123}"/>
              </a:ext>
            </a:extLst>
          </p:cNvPr>
          <p:cNvSpPr/>
          <p:nvPr/>
        </p:nvSpPr>
        <p:spPr>
          <a:xfrm>
            <a:off x="2471229" y="2366678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: para Baixo 18">
            <a:extLst>
              <a:ext uri="{FF2B5EF4-FFF2-40B4-BE49-F238E27FC236}">
                <a16:creationId xmlns:a16="http://schemas.microsoft.com/office/drawing/2014/main" id="{F7BB4101-8FB9-6A8F-634A-7077FFC281C2}"/>
              </a:ext>
            </a:extLst>
          </p:cNvPr>
          <p:cNvSpPr/>
          <p:nvPr/>
        </p:nvSpPr>
        <p:spPr>
          <a:xfrm>
            <a:off x="6823392" y="2394115"/>
            <a:ext cx="327804" cy="6383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 descr="ODS 3">
            <a:extLst>
              <a:ext uri="{FF2B5EF4-FFF2-40B4-BE49-F238E27FC236}">
                <a16:creationId xmlns:a16="http://schemas.microsoft.com/office/drawing/2014/main" id="{20F3FDB0-5794-7AAE-BC2E-EB1E4CC3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01"/>
            <a:ext cx="1449776" cy="14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341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44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GEDMR</a:t>
            </a:r>
            <a:br>
              <a:rPr lang="pt-BR" b="1" dirty="0"/>
            </a:br>
            <a:r>
              <a:rPr lang="pt-BR" b="1" dirty="0">
                <a:solidFill>
                  <a:srgbClr val="212529"/>
                </a:solidFill>
                <a:latin typeface="Arial"/>
                <a:cs typeface="Arial"/>
              </a:rPr>
              <a:t>Equipe ( 9 técnicos)</a:t>
            </a:r>
            <a:br>
              <a:rPr lang="pt-BR" b="1" dirty="0">
                <a:solidFill>
                  <a:srgbClr val="212529"/>
                </a:solidFill>
                <a:latin typeface="Arial"/>
                <a:cs typeface="Arial"/>
              </a:rPr>
            </a:br>
            <a:endParaRPr lang="pt-BR" b="1" dirty="0"/>
          </a:p>
        </p:txBody>
      </p:sp>
      <p:sp>
        <p:nvSpPr>
          <p:cNvPr id="6" name="Espaço Reservado para Conteúdo 9"/>
          <p:cNvSpPr>
            <a:spLocks noGrp="1"/>
          </p:cNvSpPr>
          <p:nvPr>
            <p:ph idx="1"/>
          </p:nvPr>
        </p:nvSpPr>
        <p:spPr>
          <a:xfrm>
            <a:off x="827584" y="2204864"/>
            <a:ext cx="432048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1.Simone Ana </a:t>
            </a:r>
            <a:r>
              <a:rPr lang="pt-BR" sz="2800" dirty="0" err="1">
                <a:solidFill>
                  <a:srgbClr val="212529"/>
                </a:solidFill>
                <a:latin typeface="Arial"/>
                <a:cs typeface="Arial"/>
              </a:rPr>
              <a:t>Olimpio</a:t>
            </a:r>
            <a:endParaRPr lang="pt-BR" sz="28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2.Janayna Carvalho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3.Rosimélia Araújo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4.Ariosvaldo Aguiar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5.Maluá </a:t>
            </a:r>
            <a:r>
              <a:rPr lang="pt-BR" sz="2800" dirty="0" err="1">
                <a:solidFill>
                  <a:srgbClr val="212529"/>
                </a:solidFill>
                <a:latin typeface="Arial"/>
                <a:cs typeface="Arial"/>
              </a:rPr>
              <a:t>Munt</a:t>
            </a: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 Ribas</a:t>
            </a: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sp>
        <p:nvSpPr>
          <p:cNvPr id="7" name="Espaço Reservado para Conteúdo 9"/>
          <p:cNvSpPr txBox="1">
            <a:spLocks/>
          </p:cNvSpPr>
          <p:nvPr/>
        </p:nvSpPr>
        <p:spPr>
          <a:xfrm>
            <a:off x="5436096" y="2296972"/>
            <a:ext cx="432048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6.Marília Moura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7.Lívia Amorim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8.Lucilane</a:t>
            </a:r>
          </a:p>
          <a:p>
            <a:pPr marL="0" indent="0" algn="just">
              <a:buNone/>
            </a:pP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9.Arlete</a:t>
            </a:r>
          </a:p>
          <a:p>
            <a:pPr marL="0" indent="0" algn="just">
              <a:buFont typeface="Arial" pitchFamily="34" charset="0"/>
              <a:buNone/>
            </a:pPr>
            <a:endParaRPr lang="pt-BR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0025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 </a:t>
            </a:r>
            <a:r>
              <a:rPr lang="pt-BR" b="1" dirty="0">
                <a:latin typeface="Arial"/>
                <a:cs typeface="Arial"/>
              </a:rPr>
              <a:t>ODS X PPA </a:t>
            </a:r>
            <a:br>
              <a:rPr lang="pt-BR" b="1" dirty="0">
                <a:latin typeface="Arial"/>
                <a:cs typeface="Arial"/>
              </a:rPr>
            </a:br>
            <a:r>
              <a:rPr lang="pt-BR" b="1" dirty="0">
                <a:latin typeface="Arial"/>
                <a:cs typeface="Arial"/>
              </a:rPr>
              <a:t>(POLÍTICAS PÚBLICAS)</a:t>
            </a:r>
            <a:endParaRPr lang="pt-BR" dirty="0">
              <a:ea typeface="+mj-lt"/>
              <a:cs typeface="+mj-lt"/>
            </a:endParaRPr>
          </a:p>
          <a:p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079" y="1199045"/>
            <a:ext cx="8229600" cy="645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Programa PPA: </a:t>
            </a:r>
            <a:r>
              <a:rPr lang="pt-BR" sz="2800" dirty="0">
                <a:latin typeface="Arial"/>
                <a:cs typeface="Arial"/>
              </a:rPr>
              <a:t>Saúde Integral 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</a:t>
            </a: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242993"/>
              </p:ext>
            </p:extLst>
          </p:nvPr>
        </p:nvGraphicFramePr>
        <p:xfrm>
          <a:off x="1966912" y="1850230"/>
          <a:ext cx="5701432" cy="3450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Espaço Reservado para Conteúdo 9">
            <a:extLst>
              <a:ext uri="{FF2B5EF4-FFF2-40B4-BE49-F238E27FC236}">
                <a16:creationId xmlns:a16="http://schemas.microsoft.com/office/drawing/2014/main" id="{9D2046BF-E7A6-30C1-FF50-2B34FC82399E}"/>
              </a:ext>
            </a:extLst>
          </p:cNvPr>
          <p:cNvSpPr txBox="1">
            <a:spLocks/>
          </p:cNvSpPr>
          <p:nvPr/>
        </p:nvSpPr>
        <p:spPr>
          <a:xfrm>
            <a:off x="1966912" y="5517232"/>
            <a:ext cx="295023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200" b="1" dirty="0">
                <a:latin typeface="Arial"/>
                <a:cs typeface="Arial"/>
              </a:rPr>
              <a:t>Fonte: INEP</a:t>
            </a:r>
            <a:endParaRPr lang="pt-BR" sz="1200" b="1" dirty="0">
              <a:latin typeface="Arial"/>
              <a:ea typeface="Calibri"/>
              <a:cs typeface="Arial"/>
            </a:endParaRPr>
          </a:p>
        </p:txBody>
      </p:sp>
      <p:pic>
        <p:nvPicPr>
          <p:cNvPr id="18" name="Picture 2" descr="ODS 3">
            <a:extLst>
              <a:ext uri="{FF2B5EF4-FFF2-40B4-BE49-F238E27FC236}">
                <a16:creationId xmlns:a16="http://schemas.microsoft.com/office/drawing/2014/main" id="{1213B518-52B2-2DF9-1154-2D3C8FFCB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9501"/>
            <a:ext cx="1449776" cy="144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84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9"/>
            <a:ext cx="9144000" cy="684678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343649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/>
              <a:t> </a:t>
            </a:r>
            <a:endParaRPr lang="pt-BR" b="1" dirty="0">
              <a:ea typeface="Calibri"/>
              <a:cs typeface="Calibri"/>
            </a:endParaRPr>
          </a:p>
        </p:txBody>
      </p:sp>
      <p:sp>
        <p:nvSpPr>
          <p:cNvPr id="4" name="Espaço Reservado para Conteúdo 9">
            <a:extLst>
              <a:ext uri="{FF2B5EF4-FFF2-40B4-BE49-F238E27FC236}">
                <a16:creationId xmlns:a16="http://schemas.microsoft.com/office/drawing/2014/main" id="{8C5FCFF3-C33D-A133-2E93-B6C503318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11" y="834885"/>
            <a:ext cx="8229600" cy="6453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</a:t>
            </a:r>
            <a:r>
              <a:rPr lang="pt-BR" sz="2800" b="1" dirty="0">
                <a:latin typeface="Arial"/>
                <a:cs typeface="Arial"/>
              </a:rPr>
              <a:t>   CONTATOS:</a:t>
            </a:r>
          </a:p>
          <a:p>
            <a:pPr marL="0" indent="0" algn="just">
              <a:buNone/>
            </a:pPr>
            <a:endParaRPr lang="pt-BR" sz="28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GEDMR: </a:t>
            </a:r>
            <a:r>
              <a:rPr lang="pt-BR" sz="2800" dirty="0">
                <a:latin typeface="Arial"/>
                <a:cs typeface="Arial"/>
              </a:rPr>
              <a:t>(83) 36125830</a:t>
            </a:r>
          </a:p>
          <a:p>
            <a:pPr marL="0" indent="0" algn="just">
              <a:buNone/>
            </a:pPr>
            <a:endParaRPr lang="pt-BR" sz="2800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2800" b="1" dirty="0">
                <a:latin typeface="Arial"/>
                <a:cs typeface="Arial"/>
              </a:rPr>
              <a:t>Simone Ana </a:t>
            </a:r>
            <a:r>
              <a:rPr lang="pt-BR" sz="2800" b="1" dirty="0" err="1">
                <a:latin typeface="Arial"/>
                <a:cs typeface="Arial"/>
              </a:rPr>
              <a:t>Olimpio</a:t>
            </a:r>
            <a:r>
              <a:rPr lang="pt-BR" sz="2800" b="1" dirty="0">
                <a:latin typeface="Arial"/>
                <a:cs typeface="Arial"/>
              </a:rPr>
              <a:t> </a:t>
            </a: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E-mail: simoneana@seplag.pb.gov.br</a:t>
            </a:r>
          </a:p>
          <a:p>
            <a:pPr marL="0" indent="0" algn="just">
              <a:buNone/>
            </a:pPr>
            <a:endParaRPr lang="pt-BR" sz="2800" b="1" dirty="0">
              <a:latin typeface="Arial"/>
              <a:cs typeface="Arial"/>
            </a:endParaRPr>
          </a:p>
          <a:p>
            <a:pPr marL="0" indent="0" algn="just">
              <a:buNone/>
            </a:pPr>
            <a:r>
              <a:rPr lang="pt-BR" sz="2800" b="1" dirty="0" err="1">
                <a:latin typeface="Arial"/>
                <a:cs typeface="Arial"/>
              </a:rPr>
              <a:t>Ariosvaldo</a:t>
            </a:r>
            <a:r>
              <a:rPr lang="pt-BR" sz="2800" b="1" dirty="0">
                <a:latin typeface="Arial"/>
                <a:cs typeface="Arial"/>
              </a:rPr>
              <a:t> dos Anjos Aguiar</a:t>
            </a: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ariosvaldoaguiar@yahoo.com.br</a:t>
            </a:r>
          </a:p>
          <a:p>
            <a:pPr marL="0" indent="0" algn="just">
              <a:buNone/>
            </a:pPr>
            <a:endParaRPr lang="pt-BR" sz="2800" b="1" dirty="0"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dirty="0">
              <a:latin typeface="Calibri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pt-BR" sz="2800" dirty="0">
                <a:latin typeface="Arial"/>
                <a:cs typeface="Arial"/>
              </a:rPr>
              <a:t>                                             </a:t>
            </a:r>
            <a:endParaRPr lang="pt-BR" sz="2800" b="1" dirty="0">
              <a:latin typeface="Arial"/>
              <a:ea typeface="Calibri"/>
              <a:cs typeface="Arial"/>
            </a:endParaRPr>
          </a:p>
        </p:txBody>
      </p:sp>
      <p:sp>
        <p:nvSpPr>
          <p:cNvPr id="12" name="Espaço Reservado para Conteúdo 9">
            <a:extLst>
              <a:ext uri="{FF2B5EF4-FFF2-40B4-BE49-F238E27FC236}">
                <a16:creationId xmlns:a16="http://schemas.microsoft.com/office/drawing/2014/main" id="{25623FF5-4DD2-951A-06D9-2137775F8E65}"/>
              </a:ext>
            </a:extLst>
          </p:cNvPr>
          <p:cNvSpPr txBox="1">
            <a:spLocks/>
          </p:cNvSpPr>
          <p:nvPr/>
        </p:nvSpPr>
        <p:spPr>
          <a:xfrm>
            <a:off x="6045851" y="1892420"/>
            <a:ext cx="3045124" cy="67938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800" b="1" dirty="0">
              <a:latin typeface="Arial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1614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ctr">
              <a:buNone/>
            </a:pPr>
            <a:r>
              <a:rPr lang="pt-BR" sz="5000" b="1" dirty="0">
                <a:solidFill>
                  <a:srgbClr val="212529"/>
                </a:solidFill>
                <a:latin typeface="Arial"/>
                <a:ea typeface="+mn-lt"/>
                <a:cs typeface="Arial"/>
              </a:rPr>
              <a:t>Obrigado!</a:t>
            </a: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97F339F8-E13F-7663-0641-070D1562604F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t-BR" sz="2800" dirty="0">
              <a:ea typeface="+mn-lt"/>
              <a:cs typeface="+mn-lt"/>
            </a:endParaRPr>
          </a:p>
          <a:p>
            <a:pPr algn="just"/>
            <a:endParaRPr lang="pt-BR" sz="28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37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69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u="sng" dirty="0"/>
              <a:t>Trabalhos Desenvolvidos</a:t>
            </a:r>
            <a:br>
              <a:rPr lang="pt-BR" b="1" u="sng" dirty="0"/>
            </a:br>
            <a:r>
              <a:rPr lang="pt-BR" b="1" u="sng" dirty="0"/>
              <a:t>GEDMR</a:t>
            </a:r>
          </a:p>
        </p:txBody>
      </p:sp>
      <p:sp>
        <p:nvSpPr>
          <p:cNvPr id="6" name="Espaço Reservado para Conteúdo 9"/>
          <p:cNvSpPr>
            <a:spLocks noGrp="1"/>
          </p:cNvSpPr>
          <p:nvPr>
            <p:ph idx="1"/>
          </p:nvPr>
        </p:nvSpPr>
        <p:spPr>
          <a:xfrm>
            <a:off x="539552" y="1495325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Contas Regionais – </a:t>
            </a:r>
            <a:r>
              <a:rPr lang="pt-BR" sz="2800" b="1" dirty="0">
                <a:solidFill>
                  <a:srgbClr val="212529"/>
                </a:solidFill>
                <a:latin typeface="Arial"/>
                <a:cs typeface="Arial"/>
              </a:rPr>
              <a:t>Produto Interno Bruto </a:t>
            </a: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do Estado da Paraíba (GEDMR/IBGE)</a:t>
            </a: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/>
                <a:cs typeface="Arial"/>
              </a:rPr>
              <a:t>Produto Interno Bruto dos Municípios </a:t>
            </a: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(GEDMR/IBGE)</a:t>
            </a: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/>
                <a:cs typeface="Arial"/>
              </a:rPr>
              <a:t>Produto Interno Bruto Preliminar</a:t>
            </a: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 (GEDMR/IBGE em estudo);</a:t>
            </a:r>
          </a:p>
          <a:p>
            <a:pPr algn="just"/>
            <a:r>
              <a:rPr lang="pt-BR" sz="2800" b="1" dirty="0">
                <a:solidFill>
                  <a:srgbClr val="212529"/>
                </a:solidFill>
                <a:latin typeface="Arial"/>
                <a:cs typeface="Arial"/>
              </a:rPr>
              <a:t>Produto Interno Bruto Trimestral </a:t>
            </a:r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(em estudo (GEDMR);</a:t>
            </a:r>
          </a:p>
          <a:p>
            <a:pPr algn="just"/>
            <a:endParaRPr lang="pt-BR" sz="28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525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5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80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Trabalhos Desenvolvidos</a:t>
            </a:r>
            <a:br>
              <a:rPr lang="pt-BR" b="1" dirty="0"/>
            </a:br>
            <a:r>
              <a:rPr lang="pt-BR" b="1" dirty="0"/>
              <a:t>GEDMR</a:t>
            </a:r>
          </a:p>
        </p:txBody>
      </p:sp>
      <p:sp>
        <p:nvSpPr>
          <p:cNvPr id="6" name="Espaço Reservado para Conteúdo 9"/>
          <p:cNvSpPr>
            <a:spLocks noGrp="1"/>
          </p:cNvSpPr>
          <p:nvPr>
            <p:ph idx="1"/>
          </p:nvPr>
        </p:nvSpPr>
        <p:spPr>
          <a:xfrm>
            <a:off x="539552" y="1200963"/>
            <a:ext cx="8229600" cy="288032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Boletim Socioeconômico (36 indicadores);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Notas Técnicas (PIB, CAGED e etc.);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Parceria Órgãos/Instituições;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Banco de Informações;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Estudos demandados;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Participação no Conselho Estadual de Trabalho e Emprego;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Participação do Conselho Estadual da Pessoa com Deficiência.</a:t>
            </a:r>
          </a:p>
          <a:p>
            <a:pPr algn="just"/>
            <a:r>
              <a:rPr lang="pt-BR" sz="2800" dirty="0">
                <a:solidFill>
                  <a:srgbClr val="212529"/>
                </a:solidFill>
                <a:latin typeface="Arial"/>
                <a:cs typeface="Arial"/>
              </a:rPr>
              <a:t>Apoio à Diretoria. </a:t>
            </a:r>
          </a:p>
          <a:p>
            <a:pPr algn="just"/>
            <a:endParaRPr lang="pt-BR" sz="2800" dirty="0">
              <a:solidFill>
                <a:srgbClr val="212529"/>
              </a:solidFill>
              <a:latin typeface="Arial"/>
              <a:cs typeface="Arial"/>
            </a:endParaRP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377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85"/>
            <a:ext cx="9144000" cy="68467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3803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Trabalhos Desenvolvidos</a:t>
            </a:r>
            <a:br>
              <a:rPr lang="pt-BR" b="1" dirty="0"/>
            </a:br>
            <a:r>
              <a:rPr lang="pt-BR" b="1" dirty="0"/>
              <a:t>GEDMR</a:t>
            </a:r>
          </a:p>
        </p:txBody>
      </p:sp>
      <p:graphicFrame>
        <p:nvGraphicFramePr>
          <p:cNvPr id="8" name="Diagrama 7"/>
          <p:cNvGraphicFramePr/>
          <p:nvPr/>
        </p:nvGraphicFramePr>
        <p:xfrm>
          <a:off x="165212" y="1331640"/>
          <a:ext cx="85215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eta para a direita 2"/>
          <p:cNvSpPr/>
          <p:nvPr/>
        </p:nvSpPr>
        <p:spPr>
          <a:xfrm>
            <a:off x="5652120" y="1628800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6" name="Grupo 5"/>
          <p:cNvGrpSpPr/>
          <p:nvPr/>
        </p:nvGrpSpPr>
        <p:grpSpPr>
          <a:xfrm>
            <a:off x="6918153" y="1278249"/>
            <a:ext cx="1997247" cy="998623"/>
            <a:chOff x="3262170" y="1911"/>
            <a:chExt cx="1997247" cy="998623"/>
          </a:xfrm>
        </p:grpSpPr>
        <p:sp>
          <p:nvSpPr>
            <p:cNvPr id="7" name="Retângulo 6"/>
            <p:cNvSpPr/>
            <p:nvPr/>
          </p:nvSpPr>
          <p:spPr>
            <a:xfrm>
              <a:off x="3262170" y="1911"/>
              <a:ext cx="1997247" cy="9986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ângulo 8"/>
            <p:cNvSpPr/>
            <p:nvPr/>
          </p:nvSpPr>
          <p:spPr>
            <a:xfrm>
              <a:off x="3262170" y="1911"/>
              <a:ext cx="1997247" cy="998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/>
                <a:t>Ótica da Produção</a:t>
              </a:r>
              <a:endParaRPr lang="pt-BR" sz="2800" b="1" kern="1200" dirty="0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278402" y="1234422"/>
            <a:ext cx="1997247" cy="998623"/>
            <a:chOff x="3262170" y="1911"/>
            <a:chExt cx="1997247" cy="998623"/>
          </a:xfrm>
        </p:grpSpPr>
        <p:sp>
          <p:nvSpPr>
            <p:cNvPr id="11" name="Retângulo 10"/>
            <p:cNvSpPr/>
            <p:nvPr/>
          </p:nvSpPr>
          <p:spPr>
            <a:xfrm>
              <a:off x="3262170" y="1911"/>
              <a:ext cx="1997247" cy="9986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3262170" y="1911"/>
              <a:ext cx="1997247" cy="9986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dirty="0"/>
                <a:t>R$ 64,4          (bilhões)</a:t>
              </a:r>
              <a:endParaRPr lang="pt-BR" sz="2800" b="1" kern="1200" dirty="0"/>
            </a:p>
          </p:txBody>
        </p:sp>
      </p:grpSp>
      <p:sp>
        <p:nvSpPr>
          <p:cNvPr id="13" name="Seta para a direita 12"/>
          <p:cNvSpPr/>
          <p:nvPr/>
        </p:nvSpPr>
        <p:spPr>
          <a:xfrm rot="10800000">
            <a:off x="2322756" y="1525532"/>
            <a:ext cx="100811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 rot="10800000">
            <a:off x="1763688" y="2975330"/>
            <a:ext cx="432048" cy="30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7" name="Grupo 16"/>
          <p:cNvGrpSpPr/>
          <p:nvPr/>
        </p:nvGrpSpPr>
        <p:grpSpPr>
          <a:xfrm>
            <a:off x="7325544" y="2754118"/>
            <a:ext cx="1548708" cy="1027750"/>
            <a:chOff x="3647945" y="1911"/>
            <a:chExt cx="1730181" cy="1027750"/>
          </a:xfrm>
        </p:grpSpPr>
        <p:sp>
          <p:nvSpPr>
            <p:cNvPr id="18" name="Retângulo 17"/>
            <p:cNvSpPr/>
            <p:nvPr/>
          </p:nvSpPr>
          <p:spPr>
            <a:xfrm>
              <a:off x="3647945" y="31038"/>
              <a:ext cx="1705335" cy="9986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tângulo 18"/>
            <p:cNvSpPr/>
            <p:nvPr/>
          </p:nvSpPr>
          <p:spPr>
            <a:xfrm>
              <a:off x="3718761" y="1911"/>
              <a:ext cx="1659365" cy="99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spcBef>
                  <a:spcPct val="0"/>
                </a:spcBef>
              </a:pPr>
              <a:r>
                <a:rPr lang="pt-BR" sz="2000" b="1" dirty="0"/>
                <a:t>R$ 9,2</a:t>
              </a:r>
            </a:p>
            <a:p>
              <a:pPr algn="ctr" defTabSz="1778000">
                <a:spcBef>
                  <a:spcPct val="0"/>
                </a:spcBef>
              </a:pPr>
              <a:r>
                <a:rPr lang="pt-BR" sz="2000" b="1" dirty="0"/>
                <a:t>(bilhões)</a:t>
              </a:r>
            </a:p>
          </p:txBody>
        </p:sp>
      </p:grpSp>
      <p:sp>
        <p:nvSpPr>
          <p:cNvPr id="21" name="Seta para a direita 20"/>
          <p:cNvSpPr/>
          <p:nvPr/>
        </p:nvSpPr>
        <p:spPr>
          <a:xfrm rot="10800000">
            <a:off x="1745107" y="4544842"/>
            <a:ext cx="432048" cy="30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202790" y="4200357"/>
            <a:ext cx="1526468" cy="99862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778000">
              <a:spcBef>
                <a:spcPct val="0"/>
              </a:spcBef>
            </a:pPr>
            <a:r>
              <a:rPr lang="pt-BR" b="1" dirty="0"/>
              <a:t>R$ 48,8</a:t>
            </a:r>
          </a:p>
          <a:p>
            <a:pPr algn="ctr" defTabSz="1778000">
              <a:spcBef>
                <a:spcPct val="0"/>
              </a:spcBef>
            </a:pPr>
            <a:r>
              <a:rPr lang="pt-BR" b="1" dirty="0"/>
              <a:t>(bilhões)</a:t>
            </a:r>
          </a:p>
        </p:txBody>
      </p:sp>
      <p:grpSp>
        <p:nvGrpSpPr>
          <p:cNvPr id="24" name="Grupo 23"/>
          <p:cNvGrpSpPr/>
          <p:nvPr/>
        </p:nvGrpSpPr>
        <p:grpSpPr>
          <a:xfrm>
            <a:off x="219537" y="2771850"/>
            <a:ext cx="1526468" cy="998623"/>
            <a:chOff x="3718761" y="1911"/>
            <a:chExt cx="1705336" cy="998623"/>
          </a:xfrm>
        </p:grpSpPr>
        <p:sp>
          <p:nvSpPr>
            <p:cNvPr id="25" name="Retângulo 24"/>
            <p:cNvSpPr/>
            <p:nvPr/>
          </p:nvSpPr>
          <p:spPr>
            <a:xfrm>
              <a:off x="3718762" y="1911"/>
              <a:ext cx="1705335" cy="9986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tângulo 25"/>
            <p:cNvSpPr/>
            <p:nvPr/>
          </p:nvSpPr>
          <p:spPr>
            <a:xfrm>
              <a:off x="3718761" y="1912"/>
              <a:ext cx="1659364" cy="99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spcBef>
                  <a:spcPct val="0"/>
                </a:spcBef>
              </a:pPr>
              <a:r>
                <a:rPr lang="pt-BR" sz="2000" b="1" dirty="0"/>
                <a:t>R$ 2,2</a:t>
              </a:r>
            </a:p>
            <a:p>
              <a:pPr algn="ctr" defTabSz="1778000">
                <a:spcBef>
                  <a:spcPct val="0"/>
                </a:spcBef>
              </a:pPr>
              <a:r>
                <a:rPr lang="pt-BR" sz="2000" b="1" dirty="0"/>
                <a:t>(bilhões)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7303304" y="4128168"/>
            <a:ext cx="1548708" cy="1027750"/>
            <a:chOff x="3647945" y="1911"/>
            <a:chExt cx="1730181" cy="1027750"/>
          </a:xfrm>
        </p:grpSpPr>
        <p:sp>
          <p:nvSpPr>
            <p:cNvPr id="29" name="Retângulo 28"/>
            <p:cNvSpPr/>
            <p:nvPr/>
          </p:nvSpPr>
          <p:spPr>
            <a:xfrm>
              <a:off x="3647945" y="31038"/>
              <a:ext cx="1705335" cy="998623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tângulo 29"/>
            <p:cNvSpPr/>
            <p:nvPr/>
          </p:nvSpPr>
          <p:spPr>
            <a:xfrm>
              <a:off x="3718761" y="1911"/>
              <a:ext cx="1659365" cy="9986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spcBef>
                  <a:spcPct val="0"/>
                </a:spcBef>
              </a:pPr>
              <a:r>
                <a:rPr lang="pt-BR" sz="2000" b="1" dirty="0"/>
                <a:t>R$ 7,7</a:t>
              </a:r>
            </a:p>
            <a:p>
              <a:pPr algn="ctr" defTabSz="1778000">
                <a:spcBef>
                  <a:spcPct val="0"/>
                </a:spcBef>
              </a:pPr>
              <a:r>
                <a:rPr lang="pt-BR" sz="2000" b="1" dirty="0"/>
                <a:t>(bilhões)</a:t>
              </a:r>
            </a:p>
          </p:txBody>
        </p:sp>
      </p:grpSp>
      <p:sp>
        <p:nvSpPr>
          <p:cNvPr id="31" name="Seta para a direita 30"/>
          <p:cNvSpPr/>
          <p:nvPr/>
        </p:nvSpPr>
        <p:spPr>
          <a:xfrm>
            <a:off x="6728284" y="4544842"/>
            <a:ext cx="432048" cy="30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>
            <a:off x="6734056" y="3098602"/>
            <a:ext cx="432048" cy="3096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Retângulo 32"/>
          <p:cNvSpPr/>
          <p:nvPr/>
        </p:nvSpPr>
        <p:spPr>
          <a:xfrm>
            <a:off x="2253443" y="6211743"/>
            <a:ext cx="1526468" cy="49492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1778000">
              <a:spcBef>
                <a:spcPct val="0"/>
              </a:spcBef>
            </a:pPr>
            <a:r>
              <a:rPr lang="pt-BR" b="1" dirty="0"/>
              <a:t>R$ 19.920,00</a:t>
            </a:r>
          </a:p>
        </p:txBody>
      </p:sp>
      <p:cxnSp>
        <p:nvCxnSpPr>
          <p:cNvPr id="35" name="Conector angulado 34"/>
          <p:cNvCxnSpPr/>
          <p:nvPr/>
        </p:nvCxnSpPr>
        <p:spPr>
          <a:xfrm rot="10800000" flipV="1">
            <a:off x="3779912" y="5805266"/>
            <a:ext cx="1872208" cy="648070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86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Objetivos do Desenvolvimento Sustentável - ODS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sz="2800" b="1" dirty="0">
                <a:solidFill>
                  <a:srgbClr val="212529"/>
                </a:solidFill>
                <a:latin typeface="Arial"/>
                <a:cs typeface="Arial"/>
              </a:rPr>
              <a:t>Origem</a:t>
            </a:r>
            <a:endParaRPr lang="pt-BR" dirty="0"/>
          </a:p>
          <a:p>
            <a:pPr algn="just"/>
            <a:r>
              <a:rPr lang="pt-BR" sz="2800" dirty="0">
                <a:ea typeface="+mn-lt"/>
                <a:cs typeface="+mn-lt"/>
              </a:rPr>
              <a:t>Numa Assembleia Geral das Nações Unidas, em 2015, quando 193 países adotaram os Objetivos de Desenvolvimento Sustentável. Um compromisso unânime para acabar com a probreza, para lutar pela desigualdade e injustiça, e combater as mudanças climáticas;</a:t>
            </a: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pic>
        <p:nvPicPr>
          <p:cNvPr id="2" name="Imagem 2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A2EE8D2A-8526-8C7E-F04A-747FFE255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375" y="868364"/>
            <a:ext cx="1382241" cy="131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68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395536" y="16033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Objetivos do Desenvolvimento Sustentável - ODS</a:t>
            </a: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97F339F8-E13F-7663-0641-070D1562604F}"/>
              </a:ext>
            </a:extLst>
          </p:cNvPr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>
                <a:ea typeface="+mn-lt"/>
                <a:cs typeface="+mn-lt"/>
              </a:rPr>
              <a:t>OS ODS foram desenvolvidos a partir do sucesso dos Objetivos de Desenvolvimento do Milênio (ODM) previstos para 15 anos. Criados em 2000, os ODM vigorou até 2015;</a:t>
            </a:r>
            <a:endParaRPr lang="pt-BR" dirty="0"/>
          </a:p>
          <a:p>
            <a:pPr algn="just"/>
            <a:r>
              <a:rPr lang="pt-BR" sz="2800" dirty="0">
                <a:ea typeface="+mn-lt"/>
                <a:cs typeface="+mn-lt"/>
              </a:rPr>
              <a:t>Os ODM conseguiram diminuir pela metade a extrema pobreza, alcançar uma educação igualitária para meninas e meninos, reduzir em 40% o número de novas infecções por HIV, entre muitos sucessos.</a:t>
            </a:r>
          </a:p>
          <a:p>
            <a:pPr algn="just"/>
            <a:endParaRPr lang="pt-BR" sz="28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2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199B1E25-0771-FB7A-4966-E260D89F6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011" y="686002"/>
            <a:ext cx="1253325" cy="1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5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18"/>
            <a:ext cx="9144000" cy="6846781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Objetivos do Desenvolvimento Sustentável - ODS</a:t>
            </a:r>
            <a:endParaRPr lang="pt-BR" b="1" dirty="0">
              <a:cs typeface="Calibri"/>
            </a:endParaRPr>
          </a:p>
        </p:txBody>
      </p:sp>
      <p:sp>
        <p:nvSpPr>
          <p:cNvPr id="10" name="Espaço Reservado para Conteúdo 9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endParaRPr lang="pt-BR" sz="2800" b="1" dirty="0">
              <a:solidFill>
                <a:srgbClr val="212529"/>
              </a:solidFill>
              <a:latin typeface="Arial"/>
              <a:ea typeface="+mn-lt"/>
              <a:cs typeface="Arial"/>
            </a:endParaRPr>
          </a:p>
          <a:p>
            <a:pPr marL="0" indent="0" algn="just">
              <a:buNone/>
            </a:pPr>
            <a:endParaRPr lang="pt-BR" sz="2800" dirty="0">
              <a:ea typeface="+mn-lt"/>
              <a:cs typeface="+mn-lt"/>
            </a:endParaRPr>
          </a:p>
        </p:txBody>
      </p:sp>
      <p:sp>
        <p:nvSpPr>
          <p:cNvPr id="3" name="Espaço Reservado para Conteúdo 9">
            <a:extLst>
              <a:ext uri="{FF2B5EF4-FFF2-40B4-BE49-F238E27FC236}">
                <a16:creationId xmlns:a16="http://schemas.microsoft.com/office/drawing/2014/main" id="{97F339F8-E13F-7663-0641-070D1562604F}"/>
              </a:ext>
            </a:extLst>
          </p:cNvPr>
          <p:cNvSpPr txBox="1">
            <a:spLocks/>
          </p:cNvSpPr>
          <p:nvPr/>
        </p:nvSpPr>
        <p:spPr>
          <a:xfrm>
            <a:off x="419898" y="199371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800" dirty="0">
                <a:ea typeface="+mn-lt"/>
                <a:cs typeface="+mn-lt"/>
              </a:rPr>
              <a:t>Os 17 </a:t>
            </a:r>
            <a:r>
              <a:rPr lang="pt-BR" sz="2800" b="1" dirty="0">
                <a:ea typeface="+mn-lt"/>
                <a:cs typeface="+mn-lt"/>
              </a:rPr>
              <a:t>ODS</a:t>
            </a:r>
            <a:r>
              <a:rPr lang="pt-BR" sz="2800" dirty="0">
                <a:ea typeface="+mn-lt"/>
                <a:cs typeface="+mn-lt"/>
              </a:rPr>
              <a:t> com 169 Metas são uma agenda para equilibrar a prosperidade humana com a proteção do planeta com Metas para ser alcançadas até 2030 (Agenda 2030);</a:t>
            </a:r>
          </a:p>
          <a:p>
            <a:pPr algn="just"/>
            <a:r>
              <a:rPr lang="pt-BR" sz="2800" dirty="0">
                <a:ea typeface="+mn-lt"/>
                <a:cs typeface="+mn-lt"/>
              </a:rPr>
              <a:t>Uma Agenda universal e importante para todas as Nações;</a:t>
            </a:r>
          </a:p>
          <a:p>
            <a:pPr algn="just"/>
            <a:r>
              <a:rPr lang="pt-BR" sz="2800" dirty="0">
                <a:ea typeface="+mn-lt"/>
                <a:cs typeface="+mn-lt"/>
              </a:rPr>
              <a:t>Os </a:t>
            </a:r>
            <a:r>
              <a:rPr lang="pt-BR" sz="2800" b="1" dirty="0">
                <a:ea typeface="+mn-lt"/>
                <a:cs typeface="+mn-lt"/>
              </a:rPr>
              <a:t>ODS</a:t>
            </a:r>
            <a:r>
              <a:rPr lang="pt-BR" sz="2800" dirty="0">
                <a:ea typeface="+mn-lt"/>
                <a:cs typeface="+mn-lt"/>
              </a:rPr>
              <a:t> vão além dos </a:t>
            </a:r>
            <a:r>
              <a:rPr lang="pt-BR" sz="2800" b="1" dirty="0">
                <a:ea typeface="+mn-lt"/>
                <a:cs typeface="+mn-lt"/>
              </a:rPr>
              <a:t>ODM</a:t>
            </a:r>
            <a:r>
              <a:rPr lang="pt-BR" sz="2800" dirty="0">
                <a:ea typeface="+mn-lt"/>
                <a:cs typeface="+mn-lt"/>
              </a:rPr>
              <a:t>, buscando melhorar a vida de todos em todos os lugares, criando um mundo melhor para as gerações futuras.</a:t>
            </a:r>
          </a:p>
          <a:p>
            <a:pPr algn="just"/>
            <a:endParaRPr lang="pt-BR" sz="2800" dirty="0">
              <a:ea typeface="+mn-lt"/>
              <a:cs typeface="+mn-lt"/>
            </a:endParaRPr>
          </a:p>
          <a:p>
            <a:pPr algn="just"/>
            <a:endParaRPr lang="pt-BR" sz="2800" b="1" dirty="0">
              <a:solidFill>
                <a:srgbClr val="21252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2" descr="Gráfico, Gráfico de explosão solar&#10;&#10;Descrição gerada automaticamente">
            <a:extLst>
              <a:ext uri="{FF2B5EF4-FFF2-40B4-BE49-F238E27FC236}">
                <a16:creationId xmlns:a16="http://schemas.microsoft.com/office/drawing/2014/main" id="{417A24C1-F044-7D6C-1E7D-BBC52B556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575" y="866107"/>
            <a:ext cx="1253325" cy="118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4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1607</Words>
  <Application>Microsoft Office PowerPoint</Application>
  <PresentationFormat>Apresentação na tela (4:3)</PresentationFormat>
  <Paragraphs>217</Paragraphs>
  <Slides>32</Slides>
  <Notes>0</Notes>
  <HiddenSlides>3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Arial</vt:lpstr>
      <vt:lpstr>Calibri</vt:lpstr>
      <vt:lpstr>Tema do Office</vt:lpstr>
      <vt:lpstr>Apresentação do PowerPoint</vt:lpstr>
      <vt:lpstr>Gerência Executiva de Desenvolvimento Municipal e Regional (GEDMR)</vt:lpstr>
      <vt:lpstr>GEDMR Equipe ( 9 técnicos) </vt:lpstr>
      <vt:lpstr>Trabalhos Desenvolvidos GEDMR</vt:lpstr>
      <vt:lpstr>Trabalhos Desenvolvidos GEDMR</vt:lpstr>
      <vt:lpstr>Trabalhos Desenvolvidos GEDMR</vt:lpstr>
      <vt:lpstr>Objetivos do Desenvolvimento Sustentável - ODS</vt:lpstr>
      <vt:lpstr>Objetivos do Desenvolvimento Sustentável - ODS</vt:lpstr>
      <vt:lpstr>Objetivos do Desenvolvimento Sustentável - ODS</vt:lpstr>
      <vt:lpstr>Apresentação do PowerPoint</vt:lpstr>
      <vt:lpstr>Apresentação do PowerPoint</vt:lpstr>
      <vt:lpstr>Apresentação do PowerPoint</vt:lpstr>
      <vt:lpstr>Apresentação do PowerPoint</vt:lpstr>
      <vt:lpstr> ODS - Objetivo </vt:lpstr>
      <vt:lpstr>ODS – Meta e Indicador</vt:lpstr>
      <vt:lpstr>ODS - Objetivo</vt:lpstr>
      <vt:lpstr>ODS – Meta e Indicador</vt:lpstr>
      <vt:lpstr>Indicadores</vt:lpstr>
      <vt:lpstr>Classificação de indicadores pelo posicionamento da cadeia de valor</vt:lpstr>
      <vt:lpstr>Indicadores - Exemplos</vt:lpstr>
      <vt:lpstr>Indicadores – Principais produtores</vt:lpstr>
      <vt:lpstr>ODS X PPA  (POLÍTICAS PÚBLICAS)</vt:lpstr>
      <vt:lpstr> ODS X PPA  (POLÍTICAS PÚBLICAS) </vt:lpstr>
      <vt:lpstr> ODS X PPA  (POLÍTICAS PÚBLICAS) </vt:lpstr>
      <vt:lpstr> ODS X PPA  (POLÍTICAS PÚBLICAS) </vt:lpstr>
      <vt:lpstr> ODS X PPA  (POLÍTICAS PÚBLICAS) </vt:lpstr>
      <vt:lpstr> ODS X PPA  (POLÍTICAS PÚBLICAS) </vt:lpstr>
      <vt:lpstr> ODS X PPA  (POLÍTICAS PÚBLICAS) </vt:lpstr>
      <vt:lpstr> ODS X PPA  (POLÍTICAS PÚBLICAS) </vt:lpstr>
      <vt:lpstr> ODS X PPA  (POLÍTICAS PÚBLICAS) </vt:lpstr>
      <vt:lpstr> 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Indira Leitzke</dc:creator>
  <cp:lastModifiedBy>Simone Ana Olimpio</cp:lastModifiedBy>
  <cp:revision>528</cp:revision>
  <dcterms:created xsi:type="dcterms:W3CDTF">2022-06-21T14:12:40Z</dcterms:created>
  <dcterms:modified xsi:type="dcterms:W3CDTF">2022-07-12T02:41:09Z</dcterms:modified>
</cp:coreProperties>
</file>